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73" r:id="rId3"/>
    <p:sldId id="276" r:id="rId4"/>
    <p:sldId id="274" r:id="rId5"/>
    <p:sldId id="277" r:id="rId6"/>
    <p:sldId id="275" r:id="rId7"/>
    <p:sldId id="278" r:id="rId8"/>
    <p:sldId id="279" r:id="rId9"/>
    <p:sldId id="280" r:id="rId10"/>
    <p:sldId id="282" r:id="rId11"/>
    <p:sldId id="281" r:id="rId12"/>
    <p:sldId id="284" r:id="rId13"/>
    <p:sldId id="272" r:id="rId14"/>
    <p:sldId id="290" r:id="rId15"/>
    <p:sldId id="283" r:id="rId16"/>
    <p:sldId id="285" r:id="rId17"/>
    <p:sldId id="286" r:id="rId18"/>
    <p:sldId id="287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227F7-3E40-4DBE-8A1C-E79C52166EE1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136A-182E-4A7B-A767-AF7FA463C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6136A-182E-4A7B-A767-AF7FA463CA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4014787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94363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4345" name="Picture 9" descr="http://retropost.ru/i/avia/206sew.jpg"/>
          <p:cNvPicPr>
            <a:picLocks noChangeAspect="1" noChangeArrowheads="1"/>
          </p:cNvPicPr>
          <p:nvPr/>
        </p:nvPicPr>
        <p:blipFill>
          <a:blip r:embed="rId3" cstate="print"/>
          <a:srcRect l="29136" t="10634" r="1687" b="32652"/>
          <a:stretch>
            <a:fillRect/>
          </a:stretch>
        </p:blipFill>
        <p:spPr bwMode="auto">
          <a:xfrm>
            <a:off x="-117619" y="0"/>
            <a:ext cx="9261620" cy="6477000"/>
          </a:xfrm>
          <a:prstGeom prst="rect">
            <a:avLst/>
          </a:prstGeom>
          <a:noFill/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7724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38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день космонавтики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5486400" cy="977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12 апреля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0/41/53/41053099_16_Kosmos_11K63.jpg"/>
          <p:cNvPicPr>
            <a:picLocks noChangeAspect="1" noChangeArrowheads="1"/>
          </p:cNvPicPr>
          <p:nvPr/>
        </p:nvPicPr>
        <p:blipFill>
          <a:blip r:embed="rId2" cstate="print"/>
          <a:srcRect l="4837" r="5615"/>
          <a:stretch>
            <a:fillRect/>
          </a:stretch>
        </p:blipFill>
        <p:spPr bwMode="auto">
          <a:xfrm>
            <a:off x="0" y="112844"/>
            <a:ext cx="9073198" cy="674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astavki.com/pictures/1680x1050/2009/Space_The_launch_017978_.jpg"/>
          <p:cNvPicPr>
            <a:picLocks noChangeAspect="1" noChangeArrowheads="1"/>
          </p:cNvPicPr>
          <p:nvPr/>
        </p:nvPicPr>
        <p:blipFill>
          <a:blip r:embed="rId2" cstate="print"/>
          <a:srcRect r="14678"/>
          <a:stretch>
            <a:fillRect/>
          </a:stretch>
        </p:blipFill>
        <p:spPr bwMode="auto">
          <a:xfrm>
            <a:off x="-35099" y="0"/>
            <a:ext cx="93622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solns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85901" y="-1104901"/>
            <a:ext cx="6172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4" descr="Описание: http://www.solnet.ee/sol/027/pic/solnet-ee-kosmos-02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1" descr="Описание: zem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713838" cy="66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Встречает первым солнечные бури</a:t>
            </a:r>
            <a:br>
              <a:rPr lang="ru-RU" b="1" dirty="0" smtClean="0"/>
            </a:br>
            <a:r>
              <a:rPr lang="ru-RU" b="1" dirty="0" smtClean="0"/>
              <a:t> Неуловимый, маленький Меркурий.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Рисунок 13" descr="Описание: merk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Венера.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Она по размерам почти такая же, как наша Земля, но всегда-всегда укрыта облаками</a:t>
            </a:r>
            <a:endParaRPr lang="ru-RU" b="1" dirty="0">
              <a:latin typeface="+mn-lt"/>
            </a:endParaRPr>
          </a:p>
        </p:txBody>
      </p:sp>
      <p:pic>
        <p:nvPicPr>
          <p:cNvPr id="29697" name="Рисунок 12" descr="Описание: venus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629791" cy="511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ru-RU" b="1" dirty="0" smtClean="0"/>
              <a:t>К</a:t>
            </a:r>
            <a:r>
              <a:rPr lang="ru-RU" b="1" dirty="0" smtClean="0"/>
              <a:t>расный </a:t>
            </a:r>
            <a:r>
              <a:rPr lang="ru-RU" b="1" dirty="0" smtClean="0"/>
              <a:t>пыльный Марс</a:t>
            </a:r>
            <a:endParaRPr lang="ru-RU" b="1" dirty="0"/>
          </a:p>
        </p:txBody>
      </p:sp>
      <p:pic>
        <p:nvPicPr>
          <p:cNvPr id="28673" name="Рисунок 10" descr="Описание: 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070012" cy="542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Юпитер </a:t>
            </a:r>
            <a:br>
              <a:rPr lang="ru-RU" b="1" dirty="0" smtClean="0"/>
            </a:br>
            <a:r>
              <a:rPr lang="ru-RU" b="1" dirty="0" smtClean="0"/>
              <a:t>С</a:t>
            </a:r>
            <a:r>
              <a:rPr lang="ru-RU" b="1" dirty="0" smtClean="0"/>
              <a:t>амая </a:t>
            </a:r>
            <a:r>
              <a:rPr lang="ru-RU" b="1" dirty="0" smtClean="0"/>
              <a:t>большая в нашей Солнечной системе</a:t>
            </a:r>
            <a:endParaRPr lang="ru-RU" b="1" dirty="0"/>
          </a:p>
        </p:txBody>
      </p:sp>
      <p:pic>
        <p:nvPicPr>
          <p:cNvPr id="32770" name="Рисунок 9" descr="Описание: 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371600"/>
            <a:ext cx="4876691" cy="48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Сатурн </a:t>
            </a:r>
            <a:r>
              <a:rPr lang="ru-RU" b="1" dirty="0" smtClean="0"/>
              <a:t>со своими великолепными кольцами (это </a:t>
            </a:r>
            <a:r>
              <a:rPr lang="ru-RU" b="1" dirty="0" smtClean="0"/>
              <a:t>множество </a:t>
            </a:r>
            <a:r>
              <a:rPr lang="ru-RU" b="1" dirty="0" smtClean="0"/>
              <a:t>маленьких и больших камней кружатся вокруг </a:t>
            </a:r>
            <a:r>
              <a:rPr lang="ru-RU" b="1" dirty="0" smtClean="0"/>
              <a:t>планеты)</a:t>
            </a:r>
            <a:endParaRPr lang="ru-RU" b="1" dirty="0"/>
          </a:p>
        </p:txBody>
      </p:sp>
      <p:pic>
        <p:nvPicPr>
          <p:cNvPr id="33794" name="Рисунок 8" descr="Описание: sa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205845" cy="481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://3.bp.blogspot.com/-vPA0RqrsRpQ/Trv91tfmlQI/AAAAAAAAFEo/U4s0kCDAqts/s1600/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-2346325"/>
            <a:ext cx="9204325" cy="920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</a:t>
            </a:r>
            <a:r>
              <a:rPr lang="ru-RU" b="1" dirty="0" smtClean="0"/>
              <a:t>ежебока–Уран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smtClean="0"/>
              <a:t>он как будто лежит на боку на своей орбите) </a:t>
            </a:r>
            <a:endParaRPr lang="ru-RU" b="1" dirty="0"/>
          </a:p>
        </p:txBody>
      </p:sp>
      <p:pic>
        <p:nvPicPr>
          <p:cNvPr id="34818" name="Picture 2" descr="/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/>
            <a:r>
              <a:rPr lang="ru-RU" b="1" dirty="0" smtClean="0"/>
              <a:t>Голубой </a:t>
            </a:r>
            <a:r>
              <a:rPr lang="ru-RU" b="1" dirty="0" smtClean="0"/>
              <a:t>Нептун</a:t>
            </a:r>
            <a:r>
              <a:rPr lang="ru-RU" b="1" dirty="0" smtClean="0"/>
              <a:t>.</a:t>
            </a:r>
            <a:r>
              <a:rPr lang="ru-RU" b="1" dirty="0" smtClean="0"/>
              <a:t> </a:t>
            </a:r>
            <a:r>
              <a:rPr lang="ru-RU" b="1" dirty="0" smtClean="0"/>
              <a:t>Газовый </a:t>
            </a:r>
            <a:r>
              <a:rPr lang="ru-RU" b="1" dirty="0" smtClean="0"/>
              <a:t>гигант</a:t>
            </a:r>
            <a:endParaRPr lang="ru-RU" b="1" dirty="0"/>
          </a:p>
        </p:txBody>
      </p:sp>
      <p:pic>
        <p:nvPicPr>
          <p:cNvPr id="35842" name="Рисунок 7" descr="Описание: nept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973171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0.tqn.com/d/space/1/0/p/7/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30352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mIX_Q8s1Jq4/Trv4m0xuKHI/AAAAAAAAFEI/6xngqxURR8k/s400/canadarm_imag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66120" cy="580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http://img.tgdaily.com/sites/default/files/stock/450teaser/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"/>
            <a:ext cx="7772400" cy="621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ecodedstuff.com/wp-content/uploads/2010/02/space-suite5.jpg"/>
          <p:cNvPicPr>
            <a:picLocks noChangeAspect="1" noChangeArrowheads="1"/>
          </p:cNvPicPr>
          <p:nvPr/>
        </p:nvPicPr>
        <p:blipFill>
          <a:blip r:embed="rId2" cstate="print"/>
          <a:srcRect t="21111" r="4598"/>
          <a:stretch>
            <a:fillRect/>
          </a:stretch>
        </p:blipFill>
        <p:spPr bwMode="auto">
          <a:xfrm>
            <a:off x="914400" y="228600"/>
            <a:ext cx="748262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ubliclibrary.ru/readers/kaleidoskop/images-kaleidoskop/gagari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04799"/>
            <a:ext cx="4218709" cy="6023381"/>
          </a:xfrm>
          <a:prstGeom prst="rect">
            <a:avLst/>
          </a:prstGeom>
          <a:noFill/>
        </p:spPr>
      </p:pic>
      <p:pic>
        <p:nvPicPr>
          <p:cNvPr id="7172" name="Picture 4" descr="Юрий Алексеевич Гагар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657600" cy="503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nskazalpoehali.ru/gagarin/gagarin-gaz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787347" cy="6477000"/>
          </a:xfrm>
          <a:prstGeom prst="rect">
            <a:avLst/>
          </a:prstGeom>
          <a:noFill/>
        </p:spPr>
      </p:pic>
      <p:pic>
        <p:nvPicPr>
          <p:cNvPr id="6150" name="Picture 6" descr="http://onskazalpoehali.ru/gagarin/gaga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35608"/>
            <a:ext cx="3581400" cy="444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traltravel.ru/wp-content/gallery/1/cosmo%20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638BAD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</TotalTime>
  <Words>33</Words>
  <Application>Microsoft Office PowerPoint</Application>
  <PresentationFormat>Экран (4:3)</PresentationFormat>
  <Paragraphs>10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Встречает первым солнечные бури  Неуловимый, маленький Меркурий. </vt:lpstr>
      <vt:lpstr>Венера.  Она по размерам почти такая же, как наша Земля, но всегда-всегда укрыта облаками</vt:lpstr>
      <vt:lpstr>Красный пыльный Марс</vt:lpstr>
      <vt:lpstr>Юпитер  Самая большая в нашей Солнечной системе</vt:lpstr>
      <vt:lpstr>Сатурн со своими великолепными кольцами (это множество маленьких и больших камней кружатся вокруг планеты)</vt:lpstr>
      <vt:lpstr>Лежебока–Уран  (он как будто лежит на боку на своей орбите) </vt:lpstr>
      <vt:lpstr>Голубой Нептун. Газовый гигант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2012-04-09T19:27:41Z</dcterms:modified>
</cp:coreProperties>
</file>