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  <p:sldMasterId id="2147483756" r:id="rId5"/>
  </p:sldMasterIdLst>
  <p:sldIdLst>
    <p:sldId id="256" r:id="rId6"/>
    <p:sldId id="258" r:id="rId7"/>
    <p:sldId id="260" r:id="rId8"/>
    <p:sldId id="259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66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7393833" cy="4929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0"/>
            <a:ext cx="64908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Географическая карта мира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планете зоологи насчитывают свыше 1 мил. различных особей животных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Гиены.</a:t>
            </a:r>
            <a:endParaRPr lang="ru-RU" dirty="0"/>
          </a:p>
        </p:txBody>
      </p:sp>
      <p:pic>
        <p:nvPicPr>
          <p:cNvPr id="4" name="Содержимое 3" descr="гие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Пантера.</a:t>
            </a:r>
            <a:endParaRPr lang="ru-RU" dirty="0"/>
          </a:p>
        </p:txBody>
      </p:sp>
      <p:pic>
        <p:nvPicPr>
          <p:cNvPr id="4" name="Содержимое 3" descr="пантер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500306"/>
            <a:ext cx="5000655" cy="3767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Кенгуру.</a:t>
            </a:r>
            <a:endParaRPr lang="ru-RU" dirty="0"/>
          </a:p>
        </p:txBody>
      </p:sp>
      <p:pic>
        <p:nvPicPr>
          <p:cNvPr id="4" name="Содержимое 3" descr="кенгу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85992"/>
            <a:ext cx="4810152" cy="4160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Коалы.</a:t>
            </a:r>
            <a:endParaRPr lang="ru-RU" dirty="0"/>
          </a:p>
        </p:txBody>
      </p:sp>
      <p:pic>
        <p:nvPicPr>
          <p:cNvPr id="4" name="Содержимое 3" descr="коа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Панда.</a:t>
            </a:r>
            <a:endParaRPr lang="ru-RU" dirty="0"/>
          </a:p>
        </p:txBody>
      </p:sp>
      <p:pic>
        <p:nvPicPr>
          <p:cNvPr id="4" name="Содержимое 3" descr="пан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963737"/>
            <a:ext cx="4762500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хема о животн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pic>
        <p:nvPicPr>
          <p:cNvPr id="4" name="Содержимое 3" descr="л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012" y="1554956"/>
            <a:ext cx="6048375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Верблюд </a:t>
            </a:r>
            <a:endParaRPr lang="ru-RU" dirty="0"/>
          </a:p>
        </p:txBody>
      </p:sp>
      <p:pic>
        <p:nvPicPr>
          <p:cNvPr id="4" name="Содержимое 3" descr="верблюд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14290"/>
            <a:ext cx="3153882" cy="2922597"/>
          </a:xfrm>
        </p:spPr>
      </p:pic>
      <p:pic>
        <p:nvPicPr>
          <p:cNvPr id="5" name="Рисунок 4" descr="верблю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429000"/>
            <a:ext cx="3857652" cy="3028257"/>
          </a:xfrm>
          <a:prstGeom prst="rect">
            <a:avLst/>
          </a:prstGeom>
        </p:spPr>
      </p:pic>
      <p:pic>
        <p:nvPicPr>
          <p:cNvPr id="6" name="Рисунок 5" descr="верблюд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14"/>
            <a:ext cx="3953639" cy="296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204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Бегемот: </a:t>
            </a:r>
            <a:r>
              <a:rPr lang="ru-RU" sz="1800" dirty="0" smtClean="0"/>
              <a:t>Пот бегемота содержит красный и оранжевый пигмент, который поглощают ультрафиолет и действует на его кожу, как солнцезащитный крем. Бегемоты не потеют. </a:t>
            </a:r>
            <a:br>
              <a:rPr lang="ru-RU" sz="1800" dirty="0" smtClean="0"/>
            </a:br>
            <a:r>
              <a:rPr lang="ru-RU" sz="1800" dirty="0" smtClean="0"/>
              <a:t>Гиппопотамы, или бегемоты, не потеют. Вместо этого их шкура выделяет особую защитную жидкость, действующую как натуральный защитный крем от загара. К тому же они могут неограниченное время проводить погруженными в воду, что вместе с «кремом» позволяет им постоянно и безопасно находиться на солнцепеке.  </a:t>
            </a:r>
            <a:br>
              <a:rPr lang="ru-RU" sz="1800" dirty="0" smtClean="0"/>
            </a:br>
            <a:r>
              <a:rPr lang="ru-RU" sz="1800" dirty="0" smtClean="0"/>
              <a:t>Гиппопотамы, вслед за слонами, самые тяжелые млекопитающие Земли. Их вес может достигать 4 тонн....  Бегемоты рождаются под водой. </a:t>
            </a:r>
            <a:br>
              <a:rPr lang="ru-RU" sz="1800" dirty="0" smtClean="0"/>
            </a:br>
            <a:r>
              <a:rPr lang="ru-RU" sz="1800" dirty="0" smtClean="0"/>
              <a:t>В древнем Египте главными вредителями полей считались не жуки и даже не саранча, а </a:t>
            </a:r>
            <a:br>
              <a:rPr lang="ru-RU" sz="1800" dirty="0" smtClean="0"/>
            </a:br>
            <a:r>
              <a:rPr lang="ru-RU" sz="1800" dirty="0" smtClean="0"/>
              <a:t>гиппопотамы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бегем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714620"/>
            <a:ext cx="6100606" cy="3970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Зебра</a:t>
            </a:r>
            <a:r>
              <a:rPr lang="ru-RU" sz="1200" dirty="0" smtClean="0"/>
              <a:t>: </a:t>
            </a:r>
            <a:r>
              <a:rPr lang="ru-RU" sz="1200" b="1" dirty="0" smtClean="0"/>
              <a:t>На самом деле зебра — чёрная в белую полоску, а не наоборот, как считают некоторые.</a:t>
            </a:r>
            <a:br>
              <a:rPr lang="ru-RU" sz="1200" b="1" dirty="0" smtClean="0"/>
            </a:br>
            <a:r>
              <a:rPr lang="ru-RU" sz="1200" b="1" dirty="0" smtClean="0"/>
              <a:t>Каждая зебра имеет уникальный рисунок из чёрных и белых полос, подобно отпечаткам пальцев у человека. По рисунку детёныш зебры узнаёт свою мать.</a:t>
            </a:r>
            <a:br>
              <a:rPr lang="ru-RU" sz="1200" b="1" dirty="0" smtClean="0"/>
            </a:br>
            <a:r>
              <a:rPr lang="ru-RU" sz="1200" b="1" dirty="0" smtClean="0"/>
              <a:t>Мухи цеце нападают на любой движущийся тёплый предмет, даже автомобиль. Исключением является зебра, которую муха воспринимает всего лишь как мелькание чёрных и белых полос.</a:t>
            </a:r>
            <a:br>
              <a:rPr lang="ru-RU" sz="1200" b="1" dirty="0" smtClean="0"/>
            </a:br>
            <a:r>
              <a:rPr lang="ru-RU" sz="1200" b="1" dirty="0" smtClean="0"/>
              <a:t>Зебры лишены рогов и иных средств защиты, спасаются от хищников бегством. Попав в окружение, они защищаются зубами и ударами копыт. </a:t>
            </a:r>
            <a:br>
              <a:rPr lang="ru-RU" sz="1200" b="1" dirty="0" smtClean="0"/>
            </a:br>
            <a:r>
              <a:rPr lang="ru-RU" sz="1200" b="1" dirty="0" smtClean="0"/>
              <a:t>Преследуемая зебра может со скоростью 80 километров в час, но не продолжительное время. </a:t>
            </a:r>
            <a:br>
              <a:rPr lang="ru-RU" sz="1200" b="1" dirty="0" smtClean="0"/>
            </a:br>
            <a:r>
              <a:rPr lang="ru-RU" sz="1200" b="1" dirty="0" smtClean="0"/>
              <a:t>По полосам на шкуре зебры можно разлить различные виды зебр. Особенно значимы в этом смысле полосы на крупе.</a:t>
            </a:r>
            <a:br>
              <a:rPr lang="ru-RU" sz="1200" b="1" dirty="0" smtClean="0"/>
            </a:br>
            <a:endParaRPr lang="ru-RU" sz="1200" b="1" dirty="0"/>
          </a:p>
        </p:txBody>
      </p:sp>
      <p:pic>
        <p:nvPicPr>
          <p:cNvPr id="4" name="Содержимое 3" descr="зеб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35163"/>
            <a:ext cx="6283877" cy="4712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400052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Слоны</a:t>
            </a:r>
            <a:r>
              <a:rPr lang="ru-RU" sz="1600" dirty="0" err="1" smtClean="0"/>
              <a:t>:Беременность</a:t>
            </a:r>
            <a:r>
              <a:rPr lang="ru-RU" sz="1600" dirty="0" smtClean="0"/>
              <a:t> слонихи длится 22 месяца, это самая длинная беременность среди животных.</a:t>
            </a:r>
            <a:br>
              <a:rPr lang="ru-RU" sz="1600" dirty="0" smtClean="0"/>
            </a:br>
            <a:r>
              <a:rPr lang="ru-RU" sz="1600" dirty="0" smtClean="0"/>
              <a:t>Новорожденные слонята могут стоять сразу же после рождения, но они слепы и держатся хоботом за маму, чтобы не потеряться.</a:t>
            </a:r>
            <a:br>
              <a:rPr lang="ru-RU" sz="1600" dirty="0" smtClean="0"/>
            </a:br>
            <a:r>
              <a:rPr lang="ru-RU" sz="1600" dirty="0" smtClean="0"/>
              <a:t>Первое время слонята  сосут молоко и пьют воду ртом, а не хоботом.</a:t>
            </a:r>
            <a:br>
              <a:rPr lang="ru-RU" sz="1600" dirty="0" smtClean="0"/>
            </a:br>
            <a:r>
              <a:rPr lang="ru-RU" sz="1600" dirty="0" smtClean="0"/>
              <a:t>Самый старый слон прожил 82 года, хотя обычно их срок жизни между 50 и 70 годами.</a:t>
            </a:r>
            <a:br>
              <a:rPr lang="ru-RU" sz="1600" dirty="0" smtClean="0"/>
            </a:br>
            <a:r>
              <a:rPr lang="ru-RU" sz="1600" dirty="0" smtClean="0"/>
              <a:t>У слонов плохое зрение, но удивительное обоняние. Хобот слона имеет более 40 000 рецепторов.</a:t>
            </a:r>
            <a:br>
              <a:rPr lang="ru-RU" sz="1600" dirty="0" smtClean="0"/>
            </a:br>
            <a:r>
              <a:rPr lang="ru-RU" sz="1600" dirty="0" smtClean="0"/>
              <a:t>Слоны умеют и любят плавать!</a:t>
            </a:r>
            <a:br>
              <a:rPr lang="ru-RU" sz="1600" dirty="0" smtClean="0"/>
            </a:br>
            <a:r>
              <a:rPr lang="ru-RU" sz="1600" dirty="0" smtClean="0"/>
              <a:t>Бивни слона - это удлиненные зубы резцы, это и есть слоновая кость из-за  которой их истребляют браконьеры.</a:t>
            </a:r>
            <a:br>
              <a:rPr lang="ru-RU" sz="1600" dirty="0" smtClean="0"/>
            </a:br>
            <a:r>
              <a:rPr lang="ru-RU" sz="1600" dirty="0" smtClean="0"/>
              <a:t>В жаркие дни машут своими ушами, чтобы было прохладнее.</a:t>
            </a:r>
            <a:br>
              <a:rPr lang="ru-RU" sz="1600" dirty="0" smtClean="0"/>
            </a:br>
            <a:r>
              <a:rPr lang="ru-RU" sz="1600" dirty="0" smtClean="0"/>
              <a:t>Во время ходьбы слоны переставляют ноги</a:t>
            </a:r>
            <a:br>
              <a:rPr lang="ru-RU" sz="1600" dirty="0" smtClean="0"/>
            </a:br>
            <a:r>
              <a:rPr lang="ru-RU" sz="1600" dirty="0" smtClean="0"/>
              <a:t> на одной стороне  тела в одновременно.</a:t>
            </a:r>
            <a:br>
              <a:rPr lang="ru-RU" sz="1600" dirty="0" smtClean="0"/>
            </a:br>
            <a:r>
              <a:rPr lang="ru-RU" sz="1600" dirty="0" smtClean="0"/>
              <a:t>Только одно млекопитающее</a:t>
            </a:r>
            <a:br>
              <a:rPr lang="ru-RU" sz="1600" dirty="0" smtClean="0"/>
            </a:br>
            <a:r>
              <a:rPr lang="ru-RU" sz="1600" dirty="0" smtClean="0"/>
              <a:t> не умеет прыгать -  это слон.</a:t>
            </a:r>
            <a:br>
              <a:rPr lang="ru-RU" sz="1600" dirty="0" smtClean="0"/>
            </a:br>
            <a:r>
              <a:rPr lang="ru-RU" sz="1600" dirty="0" smtClean="0"/>
              <a:t>Слон национальное животное Таиланда.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449" y="3435337"/>
            <a:ext cx="4563551" cy="3422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22860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Жираф</a:t>
            </a:r>
            <a:r>
              <a:rPr lang="ru-RU" sz="1200" dirty="0" smtClean="0"/>
              <a:t> — самое высокое животное в мире. Взрослый жираф весит 1-2 тонны, самки в среднем в два раза легче. Причем 250 кг из этого веса приходится на шею и 10 кг – на его сердце.  Новорожденные детеныши жирафа начинают свою жизнь падением с высоты 2 метра. Детеныши жирафа при рождении уже имеют рога. </a:t>
            </a:r>
            <a:br>
              <a:rPr lang="ru-RU" sz="1200" dirty="0" smtClean="0"/>
            </a:br>
            <a:r>
              <a:rPr lang="ru-RU" sz="1200" dirty="0" smtClean="0"/>
              <a:t>Пятна на шкуре жирафа уникальны, как отпечатки пальца человека.  Язык жирафа имеет длину около 45 см. У жирафов есть родственник — животное с названием окапи. У него намного более короткая шея, оно водится в лесах Конго и это не стадное, а самостоятельное животное. Шаг жирафа составляет более 4 метров. Когда он спокойно идет, вам придется бежать, чтобы не отставать. Жираф — одно из немногих животных, которое использует в основном передние ноги при беге. Жираф может бежать со скоростью до 50 км/ч.</a:t>
            </a:r>
            <a:br>
              <a:rPr lang="ru-RU" sz="1200" dirty="0" smtClean="0"/>
            </a:br>
            <a:r>
              <a:rPr lang="ru-RU" sz="1200" dirty="0" smtClean="0"/>
              <a:t>Время сна жирафа — не более 10 минут за один раз, причем, поскольку жирафы проводят стоя почти всю свою жизнь, спят они тоже стоя.</a:t>
            </a:r>
            <a:endParaRPr lang="ru-RU" sz="1200" dirty="0"/>
          </a:p>
        </p:txBody>
      </p:sp>
      <p:pic>
        <p:nvPicPr>
          <p:cNvPr id="4" name="Рисунок 3" descr="жираж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071678"/>
            <a:ext cx="447675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Антилопы.</a:t>
            </a:r>
            <a:endParaRPr lang="ru-RU" dirty="0"/>
          </a:p>
        </p:txBody>
      </p:sp>
      <p:pic>
        <p:nvPicPr>
          <p:cNvPr id="4" name="Содержимое 3" descr="антилоп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516" y="1935163"/>
            <a:ext cx="659496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Ягуары.</a:t>
            </a:r>
            <a:endParaRPr lang="ru-RU" dirty="0"/>
          </a:p>
        </p:txBody>
      </p:sp>
      <p:pic>
        <p:nvPicPr>
          <p:cNvPr id="4" name="Содержимое 3" descr="гепер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</TotalTime>
  <Words>149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Поток</vt:lpstr>
      <vt:lpstr>Трек</vt:lpstr>
      <vt:lpstr>1_Трек</vt:lpstr>
      <vt:lpstr>Аспект</vt:lpstr>
      <vt:lpstr>Апекс</vt:lpstr>
      <vt:lpstr>Слайд 1</vt:lpstr>
      <vt:lpstr>лев</vt:lpstr>
      <vt:lpstr>Верблюд </vt:lpstr>
      <vt:lpstr>Бегемот: Пот бегемота содержит красный и оранжевый пигмент, который поглощают ультрафиолет и действует на его кожу, как солнцезащитный крем. Бегемоты не потеют.  Гиппопотамы, или бегемоты, не потеют. Вместо этого их шкура выделяет особую защитную жидкость, действующую как натуральный защитный крем от загара. К тому же они могут неограниченное время проводить погруженными в воду, что вместе с «кремом» позволяет им постоянно и безопасно находиться на солнцепеке.   Гиппопотамы, вслед за слонами, самые тяжелые млекопитающие Земли. Их вес может достигать 4 тонн....  Бегемоты рождаются под водой.  В древнем Египте главными вредителями полей считались не жуки и даже не саранча, а  гиппопотамы.</vt:lpstr>
      <vt:lpstr>Зебра: На самом деле зебра — чёрная в белую полоску, а не наоборот, как считают некоторые. Каждая зебра имеет уникальный рисунок из чёрных и белых полос, подобно отпечаткам пальцев у человека. По рисунку детёныш зебры узнаёт свою мать. Мухи цеце нападают на любой движущийся тёплый предмет, даже автомобиль. Исключением является зебра, которую муха воспринимает всего лишь как мелькание чёрных и белых полос. Зебры лишены рогов и иных средств защиты, спасаются от хищников бегством. Попав в окружение, они защищаются зубами и ударами копыт.  Преследуемая зебра может со скоростью 80 километров в час, но не продолжительное время.  По полосам на шкуре зебры можно разлить различные виды зебр. Особенно значимы в этом смысле полосы на крупе. </vt:lpstr>
      <vt:lpstr>Слоны:Беременность слонихи длится 22 месяца, это самая длинная беременность среди животных. Новорожденные слонята могут стоять сразу же после рождения, но они слепы и держатся хоботом за маму, чтобы не потеряться. Первое время слонята  сосут молоко и пьют воду ртом, а не хоботом. Самый старый слон прожил 82 года, хотя обычно их срок жизни между 50 и 70 годами. У слонов плохое зрение, но удивительное обоняние. Хобот слона имеет более 40 000 рецепторов. Слоны умеют и любят плавать! Бивни слона - это удлиненные зубы резцы, это и есть слоновая кость из-за  которой их истребляют браконьеры. В жаркие дни машут своими ушами, чтобы было прохладнее. Во время ходьбы слоны переставляют ноги  на одной стороне  тела в одновременно. Только одно млекопитающее  не умеет прыгать -  это слон. Слон национальное животное Таиланда. </vt:lpstr>
      <vt:lpstr>Жираф — самое высокое животное в мире. Взрослый жираф весит 1-2 тонны, самки в среднем в два раза легче. Причем 250 кг из этого веса приходится на шею и 10 кг – на его сердце.  Новорожденные детеныши жирафа начинают свою жизнь падением с высоты 2 метра. Детеныши жирафа при рождении уже имеют рога.  Пятна на шкуре жирафа уникальны, как отпечатки пальца человека.  Язык жирафа имеет длину около 45 см. У жирафов есть родственник — животное с названием окапи. У него намного более короткая шея, оно водится в лесах Конго и это не стадное, а самостоятельное животное. Шаг жирафа составляет более 4 метров. Когда он спокойно идет, вам придется бежать, чтобы не отставать. Жираф — одно из немногих животных, которое использует в основном передние ноги при беге. Жираф может бежать со скоростью до 50 км/ч. Время сна жирафа — не более 10 минут за один раз, причем, поскольку жирафы проводят стоя почти всю свою жизнь, спят они тоже стоя.</vt:lpstr>
      <vt:lpstr>Антилопы.</vt:lpstr>
      <vt:lpstr>Ягуары.</vt:lpstr>
      <vt:lpstr>Гиены.</vt:lpstr>
      <vt:lpstr>Пантера.</vt:lpstr>
      <vt:lpstr>Кенгуру.</vt:lpstr>
      <vt:lpstr>Коалы.</vt:lpstr>
      <vt:lpstr>Панда.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Юрий</cp:lastModifiedBy>
  <cp:revision>13</cp:revision>
  <dcterms:modified xsi:type="dcterms:W3CDTF">2012-05-01T19:46:04Z</dcterms:modified>
</cp:coreProperties>
</file>