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70" d="100"/>
          <a:sy n="70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E6D8-08EB-4B15-8D10-F0861F4ABF1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A720-A401-4DDA-87D7-CA7791C9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42672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А.Куинджи ранняя 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286808" cy="607223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>
          <a:xfrm>
            <a:off x="533400" y="857232"/>
            <a:ext cx="825658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А.Куинджи ранняя 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5323068" cy="607223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5008" y="35716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Пришла весна- красна и вот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Свои подарки раздает: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Лесным деревьям и зверям,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Пушисто-белым облакам.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Кому-то листья и траву,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Кому-то неба синеву,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Кому-то звонкую капель,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Кому-то птиц веселых трель,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Кому-то шубки поменяет,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Кого-то ветром приласкает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И теплым солнечным лучом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И первым ласковым цветком.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33" r="2333"/>
          <a:stretch>
            <a:fillRect/>
          </a:stretch>
        </p:blipFill>
        <p:spPr>
          <a:xfrm>
            <a:off x="214282" y="357165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0971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214290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Подснежники проснулись,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Из снега потянулись.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тут же все поёт -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Весна, весна идёт!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 птицы с юга снова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Спешат к родным березам.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Все радостно и ново,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А грустно лишь морозам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387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4154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022600" cy="5572164"/>
          </a:xfrm>
          <a:prstGeom prst="rect">
            <a:avLst/>
          </a:prstGeom>
          <a:noFill/>
        </p:spPr>
      </p:pic>
      <p:pic>
        <p:nvPicPr>
          <p:cNvPr id="4" name="Picture 6" descr="D:\My\Изображения\Рисунки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380206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000108"/>
            <a:ext cx="5072098" cy="442915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>
          <a:xfrm>
            <a:off x="533400" y="857232"/>
            <a:ext cx="825658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Wolf</dc:creator>
  <cp:lastModifiedBy>компьютер Wolf</cp:lastModifiedBy>
  <cp:revision>9</cp:revision>
  <dcterms:created xsi:type="dcterms:W3CDTF">2012-04-10T10:02:53Z</dcterms:created>
  <dcterms:modified xsi:type="dcterms:W3CDTF">2012-04-12T03:52:32Z</dcterms:modified>
</cp:coreProperties>
</file>