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64" r:id="rId5"/>
    <p:sldId id="265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652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05271-7069-41D2-8789-785E42828CF4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77689-BC38-4F79-8C6D-10DC73F4E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61963-0BD9-45B6-9D8E-65E1DA462EF4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574A7-DD18-43A0-A6F1-33E3A578D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1FCAC-CDF1-4FEA-B7DD-7412D6AA43B4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6DC8D-8442-433A-8550-F1B95AB27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01C9E-133E-4BC6-A520-AB402E700A66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73FE0-37B1-404D-A206-C357D0455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A608F-719F-4330-8910-B3217EDD3415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C05C1-AE3A-4929-B1CD-681BBED33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64534-46AD-4EEC-8D72-B5C8673510B7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EC9AC-36B4-4463-AB92-AAB981D2F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E69EF-BDA1-41AE-88D2-3272EEF5CC06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A7C2A-5B18-4C30-A941-378606850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09A0-5869-4127-944A-D6E005D823CD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FE825-6F69-422C-AAF6-235E6FE2A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C02EB-427B-43B6-A65D-E647DC552157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2A2E2-307F-4CF7-90B4-4BECE1E76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5F820-EA11-49E8-8DF0-2A896B18A35C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D714-AC6C-4DC3-A691-C1577494C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BCECA-8F52-4FAE-9FDA-86860CE741D7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7EE52-0E4E-40A9-A837-7B592B602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D06A852-C018-41C7-985A-B9233C40D24E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107459D-65A8-4B8C-AE9B-E2D422C26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8" r:id="rId7"/>
    <p:sldLayoutId id="2147483699" r:id="rId8"/>
    <p:sldLayoutId id="2147483700" r:id="rId9"/>
    <p:sldLayoutId id="2147483691" r:id="rId10"/>
    <p:sldLayoutId id="2147483701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3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r>
              <a:rPr lang="ru-RU" b="1" smtClean="0"/>
              <a:t>Зимняя олимпиада</a:t>
            </a:r>
          </a:p>
        </p:txBody>
      </p:sp>
      <p:sp>
        <p:nvSpPr>
          <p:cNvPr id="13314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r>
              <a:rPr lang="ru-RU" dirty="0" smtClean="0"/>
              <a:t>Подготовила: Костюкова Н.В.</a:t>
            </a:r>
            <a:endParaRPr lang="en-US" dirty="0" smtClean="0"/>
          </a:p>
          <a:p>
            <a:r>
              <a:rPr lang="ru-RU" smtClean="0"/>
              <a:t>                   Князева И.В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0"/>
          </a:xfrm>
        </p:spPr>
        <p:txBody>
          <a:bodyPr rtlCol="0"/>
          <a:lstStyle/>
          <a:p>
            <a:pPr marL="285750" indent="-285750" fontAlgn="auto">
              <a:buFont typeface="Arial" pitchFamily="34" charset="0"/>
              <a:buChar char="•"/>
              <a:defRPr/>
            </a:pPr>
            <a:r>
              <a:rPr lang="ru-RU" dirty="0" smtClean="0"/>
              <a:t>Фигурное катание</a:t>
            </a:r>
          </a:p>
          <a:p>
            <a:pPr marL="285750" indent="-285750" fontAlgn="auto">
              <a:buFont typeface="Arial" pitchFamily="34" charset="0"/>
              <a:buChar char="•"/>
              <a:defRPr/>
            </a:pPr>
            <a:r>
              <a:rPr lang="ru-RU" dirty="0" smtClean="0"/>
              <a:t>Хоккей</a:t>
            </a:r>
          </a:p>
          <a:p>
            <a:pPr marL="285750" indent="-285750" fontAlgn="auto">
              <a:buFont typeface="Arial" pitchFamily="34" charset="0"/>
              <a:buChar char="•"/>
              <a:defRPr/>
            </a:pPr>
            <a:r>
              <a:rPr lang="ru-RU" dirty="0" smtClean="0"/>
              <a:t>Бег на коньках</a:t>
            </a:r>
          </a:p>
          <a:p>
            <a:pPr fontAlgn="auto">
              <a:defRPr/>
            </a:pPr>
            <a:endParaRPr lang="ru-RU" dirty="0"/>
          </a:p>
        </p:txBody>
      </p:sp>
      <p:sp>
        <p:nvSpPr>
          <p:cNvPr id="22530" name="Заголовок 4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538"/>
          </a:xfrm>
        </p:spPr>
        <p:txBody>
          <a:bodyPr/>
          <a:lstStyle/>
          <a:p>
            <a:r>
              <a:rPr lang="ru-RU" smtClean="0"/>
              <a:t>Коньки</a:t>
            </a:r>
          </a:p>
        </p:txBody>
      </p:sp>
      <p:pic>
        <p:nvPicPr>
          <p:cNvPr id="22531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64000" y="2636838"/>
            <a:ext cx="3322638" cy="3313112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0"/>
          </a:xfrm>
        </p:spPr>
        <p:txBody>
          <a:bodyPr rtlCol="0"/>
          <a:lstStyle/>
          <a:p>
            <a:pPr marL="285750" indent="-285750" fontAlgn="auto">
              <a:buFont typeface="Arial" pitchFamily="34" charset="0"/>
              <a:buChar char="•"/>
              <a:defRPr/>
            </a:pPr>
            <a:r>
              <a:rPr lang="ru-RU" dirty="0" smtClean="0"/>
              <a:t>Одиночные</a:t>
            </a:r>
          </a:p>
          <a:p>
            <a:pPr marL="285750" indent="-285750" fontAlgn="auto">
              <a:buFont typeface="Arial" pitchFamily="34" charset="0"/>
              <a:buChar char="•"/>
              <a:defRPr/>
            </a:pPr>
            <a:r>
              <a:rPr lang="ru-RU" dirty="0" smtClean="0"/>
              <a:t>Бобслей</a:t>
            </a:r>
          </a:p>
          <a:p>
            <a:pPr fontAlgn="auto">
              <a:defRPr/>
            </a:pPr>
            <a:endParaRPr lang="ru-RU" dirty="0"/>
          </a:p>
        </p:txBody>
      </p:sp>
      <p:sp>
        <p:nvSpPr>
          <p:cNvPr id="23554" name="Заголовок 2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538"/>
          </a:xfrm>
        </p:spPr>
        <p:txBody>
          <a:bodyPr/>
          <a:lstStyle/>
          <a:p>
            <a:r>
              <a:rPr lang="ru-RU" smtClean="0"/>
              <a:t>Сани</a:t>
            </a:r>
          </a:p>
        </p:txBody>
      </p:sp>
      <p:pic>
        <p:nvPicPr>
          <p:cNvPr id="2355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95738" y="1949450"/>
            <a:ext cx="4392612" cy="4392613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Пьедестал победителей</a:t>
            </a:r>
          </a:p>
        </p:txBody>
      </p:sp>
      <p:pic>
        <p:nvPicPr>
          <p:cNvPr id="2457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844800"/>
            <a:ext cx="4686300" cy="3792538"/>
          </a:xfrm>
        </p:spPr>
      </p:pic>
      <p:sp>
        <p:nvSpPr>
          <p:cNvPr id="24579" name="Объект 6"/>
          <p:cNvSpPr>
            <a:spLocks noGrp="1"/>
          </p:cNvSpPr>
          <p:nvPr>
            <p:ph sz="quarter" idx="14"/>
          </p:nvPr>
        </p:nvSpPr>
        <p:spPr>
          <a:xfrm>
            <a:off x="4645025" y="1484313"/>
            <a:ext cx="3822700" cy="4641850"/>
          </a:xfrm>
        </p:spPr>
        <p:txBody>
          <a:bodyPr/>
          <a:lstStyle/>
          <a:p>
            <a:r>
              <a:rPr lang="ru-RU" smtClean="0"/>
              <a:t>1 место – золото</a:t>
            </a:r>
          </a:p>
          <a:p>
            <a:r>
              <a:rPr lang="ru-RU" smtClean="0"/>
              <a:t>2 место – серебро</a:t>
            </a:r>
          </a:p>
          <a:p>
            <a:r>
              <a:rPr lang="ru-RU" smtClean="0"/>
              <a:t>3 место - бронза</a:t>
            </a:r>
          </a:p>
        </p:txBody>
      </p:sp>
      <p:pic>
        <p:nvPicPr>
          <p:cNvPr id="24580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3488" y="2844800"/>
            <a:ext cx="2768600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930275"/>
          </a:xfrm>
        </p:spPr>
        <p:txBody>
          <a:bodyPr/>
          <a:lstStyle/>
          <a:p>
            <a:r>
              <a:rPr lang="ru-RU" smtClean="0"/>
              <a:t>Награды победителей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276475"/>
            <a:ext cx="2903537" cy="43561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3924300" y="2276475"/>
            <a:ext cx="4660900" cy="3203575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Мы будущие чемпионы</a:t>
            </a:r>
            <a:br>
              <a:rPr lang="ru-RU" sz="3600" smtClean="0"/>
            </a:br>
            <a:r>
              <a:rPr lang="ru-RU" sz="2400" smtClean="0"/>
              <a:t>Алиса – гимнастка       Ваня и Сеня - хоккеисты</a:t>
            </a:r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7810500" y="5438775"/>
            <a:ext cx="1042988" cy="10429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31" name="Picture 7" descr="Ib13GdjzF8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4313"/>
            <a:ext cx="4176712" cy="4176712"/>
          </a:xfrm>
          <a:prstGeom prst="rect">
            <a:avLst/>
          </a:prstGeom>
          <a:noFill/>
        </p:spPr>
      </p:pic>
      <p:pic>
        <p:nvPicPr>
          <p:cNvPr id="26632" name="Picture 8" descr="20131113_2001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484313"/>
            <a:ext cx="4575175" cy="41052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7" descr="Ib13GdjzF8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130" y="1453091"/>
            <a:ext cx="4176712" cy="41767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088" y="2708275"/>
            <a:ext cx="7408862" cy="34512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Задачи: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Познакомить детей с историей олимпийских игр.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Познакомить с эмблемой, символами, олимпиады.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Систематизировать знания детей о зимних видах спорта.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Развивать любознательность, активность, интерес к спорту.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/>
              <a:t>Цель:</a:t>
            </a:r>
            <a:br>
              <a:rPr lang="ru-RU" dirty="0" smtClean="0"/>
            </a:br>
            <a:r>
              <a:rPr lang="ru-RU" dirty="0" smtClean="0"/>
              <a:t>Сформировать представление детей об олимпиаде.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773238"/>
            <a:ext cx="6099175" cy="4319587"/>
          </a:xfrm>
        </p:spPr>
      </p:pic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787400"/>
          </a:xfrm>
        </p:spPr>
        <p:txBody>
          <a:bodyPr/>
          <a:lstStyle/>
          <a:p>
            <a:r>
              <a:rPr lang="ru-RU" smtClean="0"/>
              <a:t>Что такое олимпийские игры</a:t>
            </a:r>
          </a:p>
        </p:txBody>
      </p:sp>
      <p:pic>
        <p:nvPicPr>
          <p:cNvPr id="15363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2100" y="4797425"/>
            <a:ext cx="24225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773238"/>
            <a:ext cx="6627813" cy="4443412"/>
          </a:xfrm>
        </p:spPr>
      </p:pic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Олимпийский огонь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341438"/>
            <a:ext cx="5256212" cy="5183187"/>
          </a:xfrm>
        </p:spPr>
      </p:pic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Какие бывают факелы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844675"/>
            <a:ext cx="3095625" cy="43243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80400" cy="10810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Эмблемы  спортивной олимпиады</a:t>
            </a:r>
            <a:endParaRPr lang="ru-RU" dirty="0"/>
          </a:p>
        </p:txBody>
      </p:sp>
      <p:pic>
        <p:nvPicPr>
          <p:cNvPr id="1843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2924175"/>
            <a:ext cx="38766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1613" y="4884738"/>
            <a:ext cx="2592387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074737"/>
          </a:xfrm>
        </p:spPr>
        <p:txBody>
          <a:bodyPr/>
          <a:lstStyle/>
          <a:p>
            <a:r>
              <a:rPr lang="ru-RU" smtClean="0"/>
              <a:t>Символы олимпиады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sz="quarter" idx="13"/>
          </p:nvPr>
        </p:nvSpPr>
        <p:spPr>
          <a:xfrm>
            <a:off x="107950" y="1773238"/>
            <a:ext cx="8712200" cy="4352925"/>
          </a:xfrm>
        </p:spPr>
        <p:txBody>
          <a:bodyPr/>
          <a:lstStyle/>
          <a:p>
            <a:r>
              <a:rPr lang="ru-RU" sz="2000" smtClean="0"/>
              <a:t>Символ олимпиады  1980г.                Символ олимпиады 2014г.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l="137" r="137"/>
          <a:stretch>
            <a:fillRect/>
          </a:stretch>
        </p:blipFill>
        <p:spPr>
          <a:xfrm>
            <a:off x="755650" y="2420938"/>
            <a:ext cx="2584450" cy="344646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420938"/>
            <a:ext cx="460851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4"/>
          <p:cNvSpPr>
            <a:spLocks noGrp="1"/>
          </p:cNvSpPr>
          <p:nvPr>
            <p:ph type="title"/>
          </p:nvPr>
        </p:nvSpPr>
        <p:spPr>
          <a:xfrm>
            <a:off x="690563" y="2463800"/>
            <a:ext cx="7772400" cy="1524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0482" name="Текст 5"/>
          <p:cNvSpPr>
            <a:spLocks noGrp="1"/>
          </p:cNvSpPr>
          <p:nvPr>
            <p:ph type="body" idx="1"/>
          </p:nvPr>
        </p:nvSpPr>
        <p:spPr>
          <a:xfrm>
            <a:off x="1403350" y="620713"/>
            <a:ext cx="6418263" cy="720725"/>
          </a:xfrm>
        </p:spPr>
        <p:txBody>
          <a:bodyPr/>
          <a:lstStyle/>
          <a:p>
            <a:r>
              <a:rPr lang="ru-RU" sz="2800" b="1" smtClean="0"/>
              <a:t>Зимние виды спорта</a:t>
            </a:r>
          </a:p>
        </p:txBody>
      </p:sp>
      <p:pic>
        <p:nvPicPr>
          <p:cNvPr id="2048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438" y="1412875"/>
            <a:ext cx="739457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Текст 6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0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charset="0"/>
              <a:buChar char="•"/>
            </a:pPr>
            <a:r>
              <a:rPr lang="ru-RU" smtClean="0"/>
              <a:t>Биатлон</a:t>
            </a:r>
          </a:p>
          <a:p>
            <a:pPr marL="285750" indent="-285750">
              <a:spcBef>
                <a:spcPct val="0"/>
              </a:spcBef>
              <a:buFont typeface="Arial" charset="0"/>
              <a:buChar char="•"/>
            </a:pPr>
            <a:r>
              <a:rPr lang="ru-RU" smtClean="0"/>
              <a:t>Бег на лыжах</a:t>
            </a:r>
          </a:p>
          <a:p>
            <a:pPr marL="285750" indent="-285750">
              <a:spcBef>
                <a:spcPct val="0"/>
              </a:spcBef>
              <a:buFont typeface="Arial" charset="0"/>
              <a:buChar char="•"/>
            </a:pPr>
            <a:r>
              <a:rPr lang="ru-RU" smtClean="0"/>
              <a:t>Прыжки с трамплина</a:t>
            </a:r>
          </a:p>
          <a:p>
            <a:pPr marL="285750" indent="-285750">
              <a:spcBef>
                <a:spcPct val="0"/>
              </a:spcBef>
              <a:buFont typeface="Arial" charset="0"/>
              <a:buChar char="•"/>
            </a:pPr>
            <a:r>
              <a:rPr lang="ru-RU" smtClean="0"/>
              <a:t>Фристайл</a:t>
            </a:r>
          </a:p>
        </p:txBody>
      </p:sp>
      <p:sp>
        <p:nvSpPr>
          <p:cNvPr id="21506" name="Заголовок 4"/>
          <p:cNvSpPr>
            <a:spLocks noGrp="1"/>
          </p:cNvSpPr>
          <p:nvPr>
            <p:ph type="title"/>
          </p:nvPr>
        </p:nvSpPr>
        <p:spPr>
          <a:xfrm>
            <a:off x="971550" y="2349500"/>
            <a:ext cx="3352800" cy="1252538"/>
          </a:xfrm>
        </p:spPr>
        <p:txBody>
          <a:bodyPr/>
          <a:lstStyle/>
          <a:p>
            <a:r>
              <a:rPr lang="ru-RU" smtClean="0"/>
              <a:t>Лыжи</a:t>
            </a:r>
          </a:p>
        </p:txBody>
      </p:sp>
      <p:pic>
        <p:nvPicPr>
          <p:cNvPr id="21507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40200" y="1828800"/>
            <a:ext cx="4368800" cy="43688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177</TotalTime>
  <Words>109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Зимняя олимпиада</vt:lpstr>
      <vt:lpstr>Цель: Сформировать представление детей об олимпиаде.</vt:lpstr>
      <vt:lpstr>Что такое олимпийские игры</vt:lpstr>
      <vt:lpstr>Олимпийский огонь</vt:lpstr>
      <vt:lpstr>Какие бывают факелы</vt:lpstr>
      <vt:lpstr>Эмблемы  спортивной олимпиады</vt:lpstr>
      <vt:lpstr>Символы олимпиады</vt:lpstr>
      <vt:lpstr>Презентация PowerPoint</vt:lpstr>
      <vt:lpstr>Лыжи</vt:lpstr>
      <vt:lpstr>Коньки</vt:lpstr>
      <vt:lpstr>Сани</vt:lpstr>
      <vt:lpstr>Пьедестал победителей</vt:lpstr>
      <vt:lpstr>Награды победителей</vt:lpstr>
      <vt:lpstr>Мы будущие чемпионы Алиса – гимнастка       Ваня и Сеня - хоккеисты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Зимняя олимпиада</dc:title>
  <dc:creator>stud</dc:creator>
  <cp:lastModifiedBy>Гость</cp:lastModifiedBy>
  <cp:revision>18</cp:revision>
  <dcterms:created xsi:type="dcterms:W3CDTF">2013-11-09T06:10:49Z</dcterms:created>
  <dcterms:modified xsi:type="dcterms:W3CDTF">2013-11-23T12:01:31Z</dcterms:modified>
</cp:coreProperties>
</file>