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5" r:id="rId3"/>
    <p:sldId id="259" r:id="rId4"/>
    <p:sldId id="260" r:id="rId5"/>
    <p:sldId id="261" r:id="rId6"/>
    <p:sldId id="266" r:id="rId7"/>
    <p:sldId id="264" r:id="rId8"/>
    <p:sldId id="262" r:id="rId9"/>
    <p:sldId id="263" r:id="rId10"/>
  </p:sldIdLst>
  <p:sldSz cx="6858000" cy="9144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16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860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001D9-A13C-4055-8626-F4C312B6F033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03278-7F14-4330-B7BE-9D77A6D205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57B9-8E39-4D87-AE9F-30C5805171AF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514350"/>
            <a:ext cx="1930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24E9-0C87-4B10-B1DF-312629854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14283"/>
            <a:ext cx="5829300" cy="19288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Солнышко Лучистое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091a4d171ddd98033093c327794eff6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66" y="2214546"/>
            <a:ext cx="621510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716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Начинаем день с комплекса утренней гимнастики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«Лучистое солнышко»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16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66" y="6929453"/>
            <a:ext cx="2714620" cy="203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F16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8" y="1643042"/>
            <a:ext cx="3357562" cy="251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F16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09979" y="1785918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F16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3314" y="6697281"/>
            <a:ext cx="2857496" cy="214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F16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66" y="4500562"/>
            <a:ext cx="2928934" cy="219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F162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00438" y="4286248"/>
            <a:ext cx="3048046" cy="228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357158"/>
            <a:ext cx="6172200" cy="1524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Свети, свети, солнышко,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Красное ведрышко!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SCF16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8" y="5214942"/>
            <a:ext cx="4929198" cy="3696899"/>
          </a:xfrm>
          <a:prstGeom prst="rect">
            <a:avLst/>
          </a:prstGeom>
        </p:spPr>
      </p:pic>
      <p:pic>
        <p:nvPicPr>
          <p:cNvPr id="4" name="Рисунок 3" descr="DSCF16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14620" y="1857356"/>
            <a:ext cx="4000527" cy="3000396"/>
          </a:xfrm>
          <a:prstGeom prst="rect">
            <a:avLst/>
          </a:prstGeom>
        </p:spPr>
      </p:pic>
      <p:pic>
        <p:nvPicPr>
          <p:cNvPr id="5" name="Рисунок 4" descr="http://s45.radikal.ru/i110/0901/f9/0c2cc5d23ff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000232"/>
            <a:ext cx="26431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848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 по лепке на тему: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«Солнышко»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15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04" y="2214546"/>
            <a:ext cx="5167324" cy="3500444"/>
          </a:xfrm>
          <a:prstGeom prst="rect">
            <a:avLst/>
          </a:prstGeom>
        </p:spPr>
      </p:pic>
      <p:pic>
        <p:nvPicPr>
          <p:cNvPr id="4" name="Рисунок 3" descr="DSCF15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736" y="5857884"/>
            <a:ext cx="5000660" cy="29654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428596"/>
            <a:ext cx="6229372" cy="14615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по лепке на тему: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«Солнышко»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DSCF15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8" y="1500166"/>
            <a:ext cx="548481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15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2984" y="5339926"/>
            <a:ext cx="5072098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8901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Наша любимая сказка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проекте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16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178595" y="2607431"/>
            <a:ext cx="6858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00034"/>
            <a:ext cx="6172200" cy="185738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Совместная творческая деятельность детей и родителей: участие семейного творчества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DSCF15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643570"/>
            <a:ext cx="3024161" cy="226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F15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90" y="2928926"/>
            <a:ext cx="2928958" cy="230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F15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29000" y="2214546"/>
            <a:ext cx="295277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F16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14752" y="4643438"/>
            <a:ext cx="2786058" cy="208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F160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57430" y="6732967"/>
            <a:ext cx="3214710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Какой геометрической формы солнышко?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57166" y="2071670"/>
            <a:ext cx="2808287" cy="2519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8" name="Picture 9" descr="0046-046-JAblok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00438" y="2857488"/>
            <a:ext cx="3049588" cy="2289175"/>
          </a:xfrm>
          <a:prstGeom prst="rect">
            <a:avLst/>
          </a:prstGeom>
          <a:solidFill>
            <a:srgbClr val="33CCFF">
              <a:alpha val="74117"/>
            </a:srgbClr>
          </a:solidFill>
        </p:spPr>
      </p:pic>
      <p:pic>
        <p:nvPicPr>
          <p:cNvPr id="9" name="Picture 11" descr="felt_vintage_iron_bol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90" y="5000628"/>
            <a:ext cx="3868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554211900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86256" y="6572264"/>
            <a:ext cx="2100263" cy="2187575"/>
          </a:xfrm>
          <a:prstGeom prst="rect">
            <a:avLst/>
          </a:prstGeom>
          <a:solidFill>
            <a:srgbClr val="33CCFF">
              <a:alpha val="79999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57224"/>
            <a:ext cx="6172200" cy="1500198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</a:t>
            </a:r>
            <a:r>
              <a:rPr lang="ru-RU" sz="3200" dirty="0" smtClean="0">
                <a:solidFill>
                  <a:srgbClr val="FF0000"/>
                </a:solidFill>
              </a:rPr>
              <a:t>Солнышко – колоколнышко,        Ты пораньше взойди,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Нас пораньше разбуди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свети, свети, свети!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13" descr="sunri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714752" y="3214678"/>
            <a:ext cx="2781297" cy="5357850"/>
          </a:xfrm>
          <a:prstGeom prst="rect">
            <a:avLst/>
          </a:prstGeom>
          <a:noFill/>
        </p:spPr>
      </p:pic>
      <p:pic>
        <p:nvPicPr>
          <p:cNvPr id="4" name="Picture 9" descr="52003674_Nature_Sundown_Beautiful_sundown_010850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3822" y="3000364"/>
            <a:ext cx="3083740" cy="2643206"/>
          </a:xfrm>
          <a:prstGeom prst="rect">
            <a:avLst/>
          </a:prstGeom>
          <a:noFill/>
        </p:spPr>
      </p:pic>
      <p:pic>
        <p:nvPicPr>
          <p:cNvPr id="5" name="Picture 11" descr="s1_65256_4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8614" y="6072198"/>
            <a:ext cx="309894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63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Солнышко Лучистое</vt:lpstr>
      <vt:lpstr>Начинаем день с комплекса утренней гимнастики  «Лучистое солнышко»</vt:lpstr>
      <vt:lpstr>Свети, свети, солнышко,  Красное ведрышко!  </vt:lpstr>
      <vt:lpstr>Самостоятельная деятельность  по лепке на тему: «Солнышко» </vt:lpstr>
      <vt:lpstr>Занятие по лепке на тему: «Солнышко» </vt:lpstr>
      <vt:lpstr>Наша любимая сказка  в проекте</vt:lpstr>
      <vt:lpstr>Совместная творческая деятельность детей и родителей: участие семейного творчества в детском саду </vt:lpstr>
      <vt:lpstr>Какой геометрической формы солнышко?</vt:lpstr>
      <vt:lpstr>           Солнышко – колоколнышко,        Ты пораньше взойди,    Нас пораньше разбуди И свети, свети, свети!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2012-04-21T04:05:12Z</dcterms:modified>
</cp:coreProperties>
</file>