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244" y="-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54E9-E400-4FFE-88A6-227A8AA5600F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083A-A0B9-4225-87F9-1A1517089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54E9-E400-4FFE-88A6-227A8AA5600F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083A-A0B9-4225-87F9-1A1517089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54E9-E400-4FFE-88A6-227A8AA5600F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083A-A0B9-4225-87F9-1A1517089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54E9-E400-4FFE-88A6-227A8AA5600F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083A-A0B9-4225-87F9-1A1517089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54E9-E400-4FFE-88A6-227A8AA5600F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083A-A0B9-4225-87F9-1A1517089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54E9-E400-4FFE-88A6-227A8AA5600F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083A-A0B9-4225-87F9-1A1517089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54E9-E400-4FFE-88A6-227A8AA5600F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083A-A0B9-4225-87F9-1A1517089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54E9-E400-4FFE-88A6-227A8AA5600F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3A083A-A0B9-4225-87F9-1A15170891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54E9-E400-4FFE-88A6-227A8AA5600F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083A-A0B9-4225-87F9-1A1517089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54E9-E400-4FFE-88A6-227A8AA5600F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33A083A-A0B9-4225-87F9-1A1517089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0C054E9-E400-4FFE-88A6-227A8AA5600F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083A-A0B9-4225-87F9-1A1517089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0C054E9-E400-4FFE-88A6-227A8AA5600F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33A083A-A0B9-4225-87F9-1A1517089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714488"/>
            <a:ext cx="6480048" cy="328137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/>
                <a:latin typeface="Cambria" pitchFamily="18" charset="0"/>
              </a:rPr>
              <a:t>Презентация.</a:t>
            </a:r>
            <a:br>
              <a:rPr lang="ru-RU" sz="2800" b="1" dirty="0" smtClean="0">
                <a:solidFill>
                  <a:srgbClr val="FF0000"/>
                </a:solidFill>
                <a:effectLst/>
                <a:latin typeface="Cambria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effectLst/>
                <a:latin typeface="Cambria" pitchFamily="18" charset="0"/>
              </a:rPr>
              <a:t>Мама, папа, садик, я – одна дружная семья</a:t>
            </a:r>
            <a:r>
              <a:rPr lang="ru-RU" sz="2800" dirty="0" smtClean="0">
                <a:effectLst/>
                <a:latin typeface="Cambria" pitchFamily="18" charset="0"/>
              </a:rPr>
              <a:t>.</a:t>
            </a:r>
            <a:endParaRPr lang="ru-RU" sz="2800" dirty="0">
              <a:effectLst/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500034" y="3011660"/>
            <a:ext cx="6480048" cy="2274728"/>
          </a:xfrm>
        </p:spPr>
        <p:txBody>
          <a:bodyPr>
            <a:normAutofit/>
          </a:bodyPr>
          <a:lstStyle/>
          <a:p>
            <a:fld id="{8AB81CFB-6640-4074-BA8A-9A8DE4D2BE46}" type="slidenum">
              <a:rPr lang="ru-RU" sz="2000" smtClean="0"/>
              <a:pPr/>
              <a:t>1</a:t>
            </a:fld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271462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dirty="0" smtClean="0"/>
          </a:p>
          <a:p>
            <a:pPr algn="ctr">
              <a:defRPr/>
            </a:pPr>
            <a:endParaRPr lang="ru-RU" b="1" dirty="0" smtClean="0"/>
          </a:p>
          <a:p>
            <a:pPr algn="ctr">
              <a:defRPr/>
            </a:pPr>
            <a:endParaRPr lang="ru-RU" b="1" dirty="0" smtClean="0"/>
          </a:p>
          <a:p>
            <a:pPr algn="ctr">
              <a:defRPr/>
            </a:pPr>
            <a:endParaRPr lang="ru-RU" b="1" dirty="0" smtClean="0"/>
          </a:p>
          <a:p>
            <a:pPr algn="ctr">
              <a:defRPr/>
            </a:pPr>
            <a:r>
              <a:rPr lang="ru-RU" dirty="0" smtClean="0">
                <a:solidFill>
                  <a:srgbClr val="FF0000"/>
                </a:solidFill>
              </a:rPr>
              <a:t>             Савельева Екатерина Антоновна</a:t>
            </a:r>
          </a:p>
          <a:p>
            <a:pPr algn="r">
              <a:defRPr/>
            </a:pPr>
            <a:r>
              <a:rPr lang="ru-RU" dirty="0" smtClean="0">
                <a:solidFill>
                  <a:srgbClr val="FF0000"/>
                </a:solidFill>
              </a:rPr>
              <a:t> воспитатель МДОУ № 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Молодец, дружок Егорка:</a:t>
            </a:r>
            <a:b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Наловил </a:t>
            </a:r>
            <a:r>
              <a:rPr lang="ru-RU" sz="2400" b="1" dirty="0" err="1" smtClean="0">
                <a:solidFill>
                  <a:srgbClr val="FF0000"/>
                </a:solidFill>
                <a:latin typeface="Cambria" pitchFamily="18" charset="0"/>
              </a:rPr>
              <a:t>рыбки-целое</a:t>
            </a: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 ведерко!</a:t>
            </a:r>
            <a:endParaRPr lang="ru-RU" sz="2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4" name="Содержимое 3" descr="DSC01233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175023" y="1600200"/>
            <a:ext cx="6031954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Вот кубики наши </a:t>
            </a:r>
            <a:b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Мы строим дома.</a:t>
            </a:r>
            <a:b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Полина, ты тоже научишься строить сама.</a:t>
            </a:r>
            <a:endParaRPr lang="ru-RU" sz="2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1026" name="Picture 2" descr="J:\DSC0186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1208809" y="1627058"/>
            <a:ext cx="5964382" cy="44722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Целый день идет игра.</a:t>
            </a:r>
            <a:b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Веселится детвора.</a:t>
            </a:r>
            <a:endParaRPr lang="ru-RU" sz="2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2050" name="Picture 2" descr="J:\P325009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1175023" y="1600200"/>
            <a:ext cx="6031954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Детский сад! Детский сад!</a:t>
            </a:r>
            <a:b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Поиграть здесь каждый рад.</a:t>
            </a:r>
            <a:b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Мама, папа, садик, я – одна дружная семья.</a:t>
            </a:r>
            <a:endParaRPr lang="ru-RU" sz="2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3074" name="Picture 2" descr="J:\P325009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1175023" y="1600200"/>
            <a:ext cx="6031954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Наша группа непроста «Подсолнушком» зовется                                                 Мы откроем вам секрет -  лучше наших деток нет</a:t>
            </a:r>
            <a:endParaRPr lang="ru-RU" sz="2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4" name="Содержимое 3" descr="DSC00136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175023" y="1600200"/>
            <a:ext cx="6031954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29697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Рады мы встречать гостей,</a:t>
            </a:r>
            <a:b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Cambria" pitchFamily="18" charset="0"/>
              </a:rPr>
              <a:t>П</a:t>
            </a: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осмотрите поскорей,</a:t>
            </a:r>
            <a:b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Как живем, во что играем,</a:t>
            </a:r>
            <a:b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Рассказать вам обещаем</a:t>
            </a:r>
            <a:r>
              <a:rPr lang="ru-RU" sz="2400" dirty="0" smtClean="0">
                <a:latin typeface="Cambria" pitchFamily="18" charset="0"/>
              </a:rPr>
              <a:t>.</a:t>
            </a:r>
            <a:endParaRPr lang="ru-RU" sz="2400" dirty="0">
              <a:latin typeface="Cambria" pitchFamily="18" charset="0"/>
            </a:endParaRPr>
          </a:p>
        </p:txBody>
      </p:sp>
      <p:pic>
        <p:nvPicPr>
          <p:cNvPr id="4098" name="Picture 2" descr="J:\DSC018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1208809" y="1627058"/>
            <a:ext cx="5964382" cy="44722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В группе есть где поиграть</a:t>
            </a:r>
            <a:b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Можно кукол покачать</a:t>
            </a:r>
            <a:b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Суп сварить и постирать.</a:t>
            </a:r>
            <a:endParaRPr lang="ru-RU" sz="2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4" name="Содержимое 3" descr="DSC01215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175023" y="1600200"/>
            <a:ext cx="6031954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Будем мы теперь лечиться</a:t>
            </a:r>
            <a:b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Кто зеленки не боится?</a:t>
            </a:r>
            <a:b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Ну-ка Лера-медсестра</a:t>
            </a:r>
            <a:b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Нам лечить ребят пора.</a:t>
            </a:r>
            <a:endParaRPr lang="ru-RU" sz="2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4" name="Содержимое 3" descr="DSC01251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175023" y="1600200"/>
            <a:ext cx="6031954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У Леры мама просто класс</a:t>
            </a:r>
            <a:b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Сшила халатики для нас.</a:t>
            </a:r>
            <a:b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</a:br>
            <a:endParaRPr lang="ru-RU" sz="2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4" name="Содержимое 3" descr="DSC01248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175023" y="1600200"/>
            <a:ext cx="6031954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А вот ещё интересная игра.</a:t>
            </a:r>
            <a:b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Зоопарком называется она.</a:t>
            </a:r>
            <a:b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Здесь зверей не ловят и не обижают.</a:t>
            </a:r>
            <a:b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Их здесь охраняют.</a:t>
            </a:r>
            <a:r>
              <a:rPr lang="ru-RU" sz="2000" dirty="0" smtClean="0">
                <a:latin typeface="Cambria" pitchFamily="18" charset="0"/>
              </a:rPr>
              <a:t/>
            </a:r>
            <a:br>
              <a:rPr lang="ru-RU" sz="2000" dirty="0" smtClean="0">
                <a:latin typeface="Cambria" pitchFamily="18" charset="0"/>
              </a:rPr>
            </a:br>
            <a:endParaRPr lang="ru-RU" sz="2000" dirty="0">
              <a:latin typeface="Cambria" pitchFamily="18" charset="0"/>
            </a:endParaRPr>
          </a:p>
        </p:txBody>
      </p:sp>
      <p:pic>
        <p:nvPicPr>
          <p:cNvPr id="4" name="Содержимое 3" descr="DSC01255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175023" y="1600200"/>
            <a:ext cx="6031954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Не терпит мой папа </a:t>
            </a:r>
            <a:b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Безделья и скуки</a:t>
            </a:r>
            <a:b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У папы умелые, сильные руки.</a:t>
            </a:r>
            <a:endParaRPr lang="ru-RU" sz="2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4" name="Содержимое 3" descr="DSC01218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175023" y="1600200"/>
            <a:ext cx="6031954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Чур-чура! Чур-чура!</a:t>
            </a:r>
            <a:b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Начинается игра</a:t>
            </a:r>
            <a:b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«Весёлые кубики» называется она.</a:t>
            </a:r>
            <a:endParaRPr lang="ru-RU" sz="2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4" name="Содержимое 3" descr="DSC01217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175023" y="1600200"/>
            <a:ext cx="6031954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114</TotalTime>
  <Words>80</Words>
  <Application>Microsoft Office PowerPoint</Application>
  <PresentationFormat>Экран (4:3)</PresentationFormat>
  <Paragraphs>20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Техническая</vt:lpstr>
      <vt:lpstr>Презентация. Мама, папа, садик, я – одна дружная семья.</vt:lpstr>
      <vt:lpstr>Наша группа непроста «Подсолнушком» зовется                                                 Мы откроем вам секрет -  лучше наших деток нет</vt:lpstr>
      <vt:lpstr>Рады мы встречать гостей, Посмотрите поскорей, Как живем, во что играем, Рассказать вам обещаем.</vt:lpstr>
      <vt:lpstr>В группе есть где поиграть Можно кукол покачать Суп сварить и постирать.</vt:lpstr>
      <vt:lpstr>Будем мы теперь лечиться Кто зеленки не боится? Ну-ка Лера-медсестра Нам лечить ребят пора.</vt:lpstr>
      <vt:lpstr>У Леры мама просто класс Сшила халатики для нас. </vt:lpstr>
      <vt:lpstr>А вот ещё интересная игра. Зоопарком называется она. Здесь зверей не ловят и не обижают. Их здесь охраняют. </vt:lpstr>
      <vt:lpstr>Не терпит мой папа  Безделья и скуки У папы умелые, сильные руки.</vt:lpstr>
      <vt:lpstr>Чур-чура! Чур-чура! Начинается игра «Весёлые кубики» называется она.</vt:lpstr>
      <vt:lpstr>Молодец, дружок Егорка: Наловил рыбки-целое ведерко!</vt:lpstr>
      <vt:lpstr>Вот кубики наши  Мы строим дома. Полина, ты тоже научишься строить сама.</vt:lpstr>
      <vt:lpstr>Целый день идет игра. Веселится детвора.</vt:lpstr>
      <vt:lpstr>Детский сад! Детский сад! Поиграть здесь каждый рад. Мама, папа, садик, я – одна дружная семья.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 Мама, папа, садик, я – одна дружная семья.</dc:title>
  <dc:creator>Имя</dc:creator>
  <cp:lastModifiedBy>User</cp:lastModifiedBy>
  <cp:revision>16</cp:revision>
  <dcterms:created xsi:type="dcterms:W3CDTF">2010-05-23T06:12:51Z</dcterms:created>
  <dcterms:modified xsi:type="dcterms:W3CDTF">2013-02-23T10:08:15Z</dcterms:modified>
</cp:coreProperties>
</file>