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57" r:id="rId5"/>
    <p:sldId id="259" r:id="rId6"/>
    <p:sldId id="260" r:id="rId7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1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C07D4-938B-4F5E-8863-BD4F8CF6BDC9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C553-5975-4800-8A5F-02B51B5CC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AE81-AD20-4C5A-A1EB-66680B3D2A35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F3EA-8BB0-44EB-8BF8-F7EFF9150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7A5EE-8726-436D-ABBA-F7441CDACB5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E620-DA24-4896-B1FA-4B0901067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675E-FC21-410E-98F5-DDA122926B6F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71B7-019E-43A9-9F31-C00D74C1F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1A79-D54D-442F-B335-524BA96FB0DD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55E1-EBB3-4B47-9AB9-1EC3CF06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1BB8-AF21-4B26-AD25-C70F7EB9F5E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B1ED7-EA49-4E7C-BDCD-FD9CDB730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474B-8D9D-49D1-8C35-69D6020D5BF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F479-D5DA-4482-B4F4-4749A47CC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2760-436E-412C-8E37-77C83E69891E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697A-077F-4F8E-92C1-CEEFC1D7E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E45-F101-4441-A436-97C95E79DC5C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4DF8-0D23-4087-ADB7-C6BCC4CBB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A2A7-B160-4ECF-A92E-6FD689A543B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DACB-B7F7-473E-AF92-70F3A57F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5FE3-4673-4625-9E1F-C402463A1E6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9459-2D12-425B-A91B-FD47E533B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706CD4-3F10-4FFB-A0BD-D0044477E36E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F9700-E6FA-42D2-9B70-C295E2C2F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9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6"/>
          <p:cNvSpPr>
            <a:spLocks noChangeArrowheads="1"/>
          </p:cNvSpPr>
          <p:nvPr/>
        </p:nvSpPr>
        <p:spPr bwMode="gray">
          <a:xfrm>
            <a:off x="500063" y="1000125"/>
            <a:ext cx="5715000" cy="13573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46" y="1214414"/>
            <a:ext cx="4691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Вам, родители!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802" y="5786446"/>
            <a:ext cx="44349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подготовила 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Игнатова Е.Л.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МБДОУ «Детский сад № 4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Звездочка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2051" name="Рисунок 9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500063" y="1000125"/>
            <a:ext cx="5715000" cy="13573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36" y="1214414"/>
            <a:ext cx="40308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 и дети</a:t>
            </a:r>
          </a:p>
        </p:txBody>
      </p:sp>
      <p:pic>
        <p:nvPicPr>
          <p:cNvPr id="13" name="Picture 4" descr="http://funforkids.ru/pictures/sport/sport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56" y="3071802"/>
            <a:ext cx="5474577" cy="482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715016" y="8143900"/>
            <a:ext cx="581025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3075" name="Рисунок 9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428750" y="12144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715016" y="8143900"/>
            <a:ext cx="581025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3078" name="Прямоугольник 7"/>
          <p:cNvSpPr>
            <a:spLocks noChangeArrowheads="1"/>
          </p:cNvSpPr>
          <p:nvPr/>
        </p:nvSpPr>
        <p:spPr bwMode="auto">
          <a:xfrm>
            <a:off x="500063" y="5500688"/>
            <a:ext cx="58578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ХОРОШАЯ ФИЗИЧЕСКАЯ НАГРУЗКА ПОМОЖЕТ РЕБЕНКУ ПРИОБРЕСТИ ЗДОРОВЬЕ И УСПЕХ В БУДУЩЕМ, РЕШИТЬ ПРОБЛЕМУ ОТЦОВ И ДЕТЕЙ, УБЕРЕЧЬ РЕБЕНКА ОТ ВЛИЯНИЯ УЛИЦЫ, ВЫРАСТИТЬ СИЛЬНОГО И УВЕРЕННОГО В СЕБЕ ЧЕЛОВЕКА ... </a:t>
            </a:r>
          </a:p>
        </p:txBody>
      </p:sp>
      <p:pic>
        <p:nvPicPr>
          <p:cNvPr id="17410" name="Picture 2" descr="http://www.stihi.ru/pics/2012/11/26/45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42" y="857224"/>
            <a:ext cx="590554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571480" y="571472"/>
            <a:ext cx="5715024" cy="135732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"С какого возраста начать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спортом?" </a:t>
            </a:r>
          </a:p>
        </p:txBody>
      </p:sp>
      <p:pic>
        <p:nvPicPr>
          <p:cNvPr id="14338" name="Picture 2" descr="http://funforkids.ru/pictures/sport/sport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8" y="2071670"/>
            <a:ext cx="5001795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Прямоугольник 8"/>
          <p:cNvSpPr>
            <a:spLocks noChangeArrowheads="1"/>
          </p:cNvSpPr>
          <p:nvPr/>
        </p:nvSpPr>
        <p:spPr bwMode="auto">
          <a:xfrm>
            <a:off x="357188" y="5929313"/>
            <a:ext cx="607218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ПОДХОДЯЩИ ВОЗРАСТ РЕБЕНКА ДЛЯ НАЧАЛА ЗАНЯТИЙ:</a:t>
            </a:r>
          </a:p>
          <a:p>
            <a:pPr algn="ctr"/>
            <a:r>
              <a:rPr lang="ru-RU" sz="2200">
                <a:latin typeface="Times New Roman" pitchFamily="18" charset="0"/>
                <a:cs typeface="Times New Roman" pitchFamily="18" charset="0"/>
              </a:rPr>
              <a:t>Плавание - первый год жизни;  конный спорт - 3 года; фигурное катание, художественная и спортивная гимнастика - 4-5 лет; хоккей - 5-6 лет; футбол - 6 лет; большой и настольный теннис - 6-7 лет;  волейбол, баскетбол, единоборства - 7 лет.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571480" y="571473"/>
            <a:ext cx="5715024" cy="114300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Раскрываем  ТАЛАНТЫ</a:t>
            </a:r>
          </a:p>
        </p:txBody>
      </p:sp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357188" y="1857375"/>
            <a:ext cx="6143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Times New Roman" pitchFamily="18" charset="0"/>
                <a:cs typeface="Times New Roman" pitchFamily="18" charset="0"/>
              </a:rPr>
              <a:t>По мнению психологов, спорт дает ребенку не только физическое развитие и психологическую устойчивость, но и служит раскрытию таких его качеств, как артистизм и умение взглянуть на себя со стороны, объективно оценивать свои достижения. Это развивает навыки внутренней дисциплины и самоконтроля в будущем, позволяет в зрелом возрасте найти оптимальный выход из самых трудных ситуаций.</a:t>
            </a:r>
          </a:p>
        </p:txBody>
      </p:sp>
      <p:pic>
        <p:nvPicPr>
          <p:cNvPr id="15362" name="Picture 2" descr="http://funforkids.ru/pictures/sport/sport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8" y="4929190"/>
            <a:ext cx="4228177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715016" y="7929586"/>
            <a:ext cx="581025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://www.vectorimages.org/09/09201005080159155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690" y="4652225"/>
            <a:ext cx="4860187" cy="4025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img-fotki.yandex.ru/get/3000/mistina.5/0_1bab3_6199a42b_X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84" y="571472"/>
            <a:ext cx="5214974" cy="3910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786454" y="8001024"/>
            <a:ext cx="58102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00042" y="500034"/>
            <a:ext cx="581025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187</Words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9</cp:revision>
  <dcterms:created xsi:type="dcterms:W3CDTF">2013-02-16T17:30:37Z</dcterms:created>
  <dcterms:modified xsi:type="dcterms:W3CDTF">2013-02-19T15:54:49Z</dcterms:modified>
</cp:coreProperties>
</file>