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24134-8FA1-4972-84D6-AF4A46A808C2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358-676F-4852-A53D-B6E39C614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картинки для презинтации\ш 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980728"/>
            <a:ext cx="4248472" cy="475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Кружок  </a:t>
            </a:r>
            <a:r>
              <a:rPr lang="ru-RU" sz="6000" dirty="0" err="1" smtClean="0">
                <a:solidFill>
                  <a:srgbClr val="002060"/>
                </a:solidFill>
              </a:rPr>
              <a:t>флорбол</a:t>
            </a:r>
            <a:endParaRPr lang="ru-RU" sz="6000" dirty="0" smtClean="0">
              <a:solidFill>
                <a:srgbClr val="002060"/>
              </a:solidFill>
            </a:endParaRPr>
          </a:p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«</a:t>
            </a:r>
            <a:r>
              <a:rPr lang="ru-RU" sz="6000" smtClean="0">
                <a:solidFill>
                  <a:srgbClr val="002060"/>
                </a:solidFill>
              </a:rPr>
              <a:t>Весёлая клюшка»</a:t>
            </a:r>
            <a:endParaRPr lang="en-US" sz="6000" dirty="0" smtClean="0">
              <a:solidFill>
                <a:srgbClr val="002060"/>
              </a:solidFill>
            </a:endParaRPr>
          </a:p>
          <a:p>
            <a:pPr algn="ctr"/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 для презинтации\ш 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pic>
        <p:nvPicPr>
          <p:cNvPr id="1028" name="Picture 4" descr="C:\Users\Лена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92696"/>
            <a:ext cx="4824536" cy="5040560"/>
          </a:xfrm>
          <a:prstGeom prst="rect">
            <a:avLst/>
          </a:prstGeom>
          <a:noFill/>
        </p:spPr>
      </p:pic>
      <p:pic>
        <p:nvPicPr>
          <p:cNvPr id="1030" name="Picture 6" descr="C:\Users\Лена\Desktop\i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92696"/>
            <a:ext cx="4896544" cy="5184576"/>
          </a:xfrm>
          <a:prstGeom prst="rect">
            <a:avLst/>
          </a:prstGeom>
          <a:noFill/>
        </p:spPr>
      </p:pic>
      <p:pic>
        <p:nvPicPr>
          <p:cNvPr id="1031" name="Picture 7" descr="C:\Users\Лена\Desktop\i (1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620688"/>
            <a:ext cx="4932288" cy="5256584"/>
          </a:xfrm>
          <a:prstGeom prst="rect">
            <a:avLst/>
          </a:prstGeom>
          <a:noFill/>
        </p:spPr>
      </p:pic>
      <p:pic>
        <p:nvPicPr>
          <p:cNvPr id="1036" name="Picture 12" descr="C:\Users\Лена\Desktop\i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620688"/>
            <a:ext cx="4968551" cy="5328592"/>
          </a:xfrm>
          <a:prstGeom prst="rect">
            <a:avLst/>
          </a:prstGeom>
          <a:noFill/>
        </p:spPr>
      </p:pic>
      <p:pic>
        <p:nvPicPr>
          <p:cNvPr id="1038" name="Picture 14" descr="C:\Users\Лена\Desktop\i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620688"/>
            <a:ext cx="4968551" cy="532859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картинки для презинтации\ш 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91680" y="980728"/>
            <a:ext cx="4032448" cy="3816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Будет </a:t>
            </a:r>
            <a:r>
              <a:rPr lang="ru-RU" sz="3600" dirty="0" smtClean="0">
                <a:solidFill>
                  <a:srgbClr val="002060"/>
                </a:solidFill>
              </a:rPr>
              <a:t>вести </a:t>
            </a:r>
          </a:p>
          <a:p>
            <a:pPr algn="ctr"/>
            <a:r>
              <a:rPr lang="ru-RU" sz="3600" dirty="0" err="1" smtClean="0">
                <a:solidFill>
                  <a:srgbClr val="002060"/>
                </a:solidFill>
              </a:rPr>
              <a:t>Шехина</a:t>
            </a:r>
            <a:r>
              <a:rPr lang="ru-RU" sz="3600" dirty="0" smtClean="0">
                <a:solidFill>
                  <a:srgbClr val="002060"/>
                </a:solidFill>
              </a:rPr>
              <a:t> Елена </a:t>
            </a:r>
            <a:r>
              <a:rPr lang="ru-RU" sz="3600" dirty="0" smtClean="0">
                <a:solidFill>
                  <a:srgbClr val="002060"/>
                </a:solidFill>
              </a:rPr>
              <a:t>Сергеевна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картинки для презинтации\ш 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124744"/>
            <a:ext cx="4464496" cy="4392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 Задачи 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Кружковой работы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картинки для презинтации\ш 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620688"/>
            <a:ext cx="5616624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1. Развивать у детей взаимопонимание, умение </a:t>
            </a:r>
            <a:r>
              <a:rPr lang="ru-RU" sz="3200" dirty="0">
                <a:solidFill>
                  <a:srgbClr val="002060"/>
                </a:solidFill>
              </a:rPr>
              <a:t>считаться с другими детьми. 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2.Развивать </a:t>
            </a:r>
            <a:r>
              <a:rPr lang="ru-RU" sz="3200" dirty="0" smtClean="0">
                <a:solidFill>
                  <a:srgbClr val="002060"/>
                </a:solidFill>
              </a:rPr>
              <a:t>у детей умение </a:t>
            </a:r>
            <a:r>
              <a:rPr lang="ru-RU" sz="3200" dirty="0">
                <a:solidFill>
                  <a:srgbClr val="002060"/>
                </a:solidFill>
              </a:rPr>
              <a:t>оказывать помощь </a:t>
            </a:r>
            <a:r>
              <a:rPr lang="ru-RU" sz="3200" dirty="0" smtClean="0">
                <a:solidFill>
                  <a:srgbClr val="002060"/>
                </a:solidFill>
              </a:rPr>
              <a:t>товарищу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3.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Развитие у детей внимания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картинки для презинтации\ш 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908720"/>
            <a:ext cx="626469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Кружок будет проводиться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Среда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в 16.00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Четверг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в16.30</a:t>
            </a:r>
          </a:p>
          <a:p>
            <a:pPr algn="ctr"/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картинки для презинтации\ш (2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476672"/>
            <a:ext cx="4968552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Требования :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Форма</a:t>
            </a:r>
            <a:endParaRPr lang="ru-RU" sz="4000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Дети </a:t>
            </a:r>
            <a:r>
              <a:rPr lang="ru-RU" sz="4000" dirty="0" smtClean="0">
                <a:solidFill>
                  <a:srgbClr val="002060"/>
                </a:solidFill>
              </a:rPr>
              <a:t>подготовительной к школе группы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6-7 </a:t>
            </a:r>
            <a:r>
              <a:rPr lang="ru-RU" sz="4000" dirty="0" smtClean="0">
                <a:solidFill>
                  <a:srgbClr val="002060"/>
                </a:solidFill>
              </a:rPr>
              <a:t>лет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9</cp:revision>
  <dcterms:created xsi:type="dcterms:W3CDTF">2013-09-02T09:20:20Z</dcterms:created>
  <dcterms:modified xsi:type="dcterms:W3CDTF">2013-11-23T15:33:55Z</dcterms:modified>
</cp:coreProperties>
</file>