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7" r:id="rId8"/>
    <p:sldId id="268" r:id="rId9"/>
    <p:sldId id="269" r:id="rId10"/>
    <p:sldId id="270" r:id="rId11"/>
    <p:sldId id="271" r:id="rId12"/>
    <p:sldId id="262" r:id="rId13"/>
    <p:sldId id="263" r:id="rId14"/>
    <p:sldId id="273" r:id="rId15"/>
    <p:sldId id="274" r:id="rId16"/>
    <p:sldId id="265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187700"/>
            <a:ext cx="6172200" cy="850900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1850" y="4452938"/>
            <a:ext cx="6248400" cy="5334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41BB17-2619-46EC-B75A-85985366FAB3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D3939-802E-4266-9189-655EAB01B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41BB17-2619-46EC-B75A-85985366FAB3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D3939-802E-4266-9189-655EAB01B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00025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584835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41BB17-2619-46EC-B75A-85985366FAB3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D3939-802E-4266-9189-655EAB01B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41BB17-2619-46EC-B75A-85985366FAB3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D3939-802E-4266-9189-655EAB01B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41BB17-2619-46EC-B75A-85985366FAB3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D3939-802E-4266-9189-655EAB01B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924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990600"/>
            <a:ext cx="3924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41BB17-2619-46EC-B75A-85985366FAB3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D3939-802E-4266-9189-655EAB01B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41BB17-2619-46EC-B75A-85985366FAB3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D3939-802E-4266-9189-655EAB01B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41BB17-2619-46EC-B75A-85985366FAB3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D3939-802E-4266-9189-655EAB01B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41BB17-2619-46EC-B75A-85985366FAB3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D3939-802E-4266-9189-655EAB01B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41BB17-2619-46EC-B75A-85985366FAB3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D3939-802E-4266-9189-655EAB01B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sr-Latn-C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41BB17-2619-46EC-B75A-85985366FAB3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D3939-802E-4266-9189-655EAB01B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sr-Latn-C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90600"/>
            <a:ext cx="8001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4541BB17-2619-46EC-B75A-85985366FAB3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95D3939-802E-4266-9189-655EAB01B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48680"/>
            <a:ext cx="7694240" cy="34899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Физическое развитие ребёнка в семье и в ДОУ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0" dirty="0" smtClean="0">
                <a:latin typeface="+mj-lt"/>
              </a:rPr>
              <a:t>МКДОУ №117 «Дружная семейка</a:t>
            </a:r>
            <a:r>
              <a:rPr lang="ru-RU" b="0" dirty="0" smtClean="0">
                <a:latin typeface="+mj-lt"/>
              </a:rPr>
              <a:t>»</a:t>
            </a:r>
          </a:p>
          <a:p>
            <a:r>
              <a:rPr lang="ru-RU" dirty="0" smtClean="0"/>
              <a:t>                                       </a:t>
            </a:r>
            <a:r>
              <a:rPr lang="ru-RU" sz="1800" b="0" dirty="0" err="1" smtClean="0">
                <a:latin typeface="+mj-lt"/>
              </a:rPr>
              <a:t>Назаренко</a:t>
            </a:r>
            <a:r>
              <a:rPr lang="ru-RU" sz="1800" b="0" dirty="0" smtClean="0">
                <a:latin typeface="+mj-lt"/>
              </a:rPr>
              <a:t> М.А.</a:t>
            </a:r>
          </a:p>
          <a:p>
            <a:r>
              <a:rPr lang="ru-RU" sz="1800" b="0" dirty="0" smtClean="0">
                <a:latin typeface="+mj-lt"/>
              </a:rPr>
              <a:t> </a:t>
            </a:r>
            <a:r>
              <a:rPr lang="ru-RU" sz="1800" b="0" dirty="0" smtClean="0">
                <a:latin typeface="+mj-lt"/>
              </a:rPr>
              <a:t>                                                                                                инструктор по </a:t>
            </a:r>
          </a:p>
          <a:p>
            <a:r>
              <a:rPr lang="ru-RU" sz="1800" b="0" dirty="0" smtClean="0">
                <a:latin typeface="+mj-lt"/>
              </a:rPr>
              <a:t> </a:t>
            </a:r>
            <a:r>
              <a:rPr lang="ru-RU" sz="1800" b="0" dirty="0" smtClean="0">
                <a:latin typeface="+mj-lt"/>
              </a:rPr>
              <a:t>                                                                                                физической культуре </a:t>
            </a:r>
            <a:endParaRPr lang="ru-RU" b="0" dirty="0" smtClean="0">
              <a:latin typeface="+mj-lt"/>
            </a:endParaRPr>
          </a:p>
          <a:p>
            <a:r>
              <a:rPr lang="ru-RU" dirty="0" smtClean="0"/>
              <a:t>                                  </a:t>
            </a:r>
            <a:r>
              <a:rPr lang="ru-RU" b="0" dirty="0" smtClean="0">
                <a:latin typeface="+mj-lt"/>
              </a:rPr>
              <a:t>г.Новосибирск</a:t>
            </a:r>
            <a:endParaRPr lang="ru-RU" b="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8001000" cy="914400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Физическое развитие ребёнка в семье и в ДОУ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/>
              <a:t>Совместные занятия, общие спортивные интересы дают родителям возможность лучше узнать ребенка, создают и укрепляют в семье обстановку взаимного внимания и делового содружества, столь необходимую для решения любых воспитательных задач. </a:t>
            </a:r>
          </a:p>
          <a:p>
            <a:endParaRPr lang="ru-RU" dirty="0"/>
          </a:p>
        </p:txBody>
      </p:sp>
      <p:pic>
        <p:nvPicPr>
          <p:cNvPr id="9218" name="Picture 2" descr="C:\Users\Владелец\Desktop\фото к презентации\IMG_98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572008"/>
            <a:ext cx="2714644" cy="1924550"/>
          </a:xfrm>
          <a:prstGeom prst="rect">
            <a:avLst/>
          </a:prstGeom>
          <a:noFill/>
        </p:spPr>
      </p:pic>
      <p:pic>
        <p:nvPicPr>
          <p:cNvPr id="9219" name="Picture 3" descr="C:\Users\Владелец\Desktop\фото к презентации\рисунок6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469094"/>
            <a:ext cx="2714644" cy="2031470"/>
          </a:xfrm>
          <a:prstGeom prst="rect">
            <a:avLst/>
          </a:prstGeom>
          <a:noFill/>
        </p:spPr>
      </p:pic>
      <p:pic>
        <p:nvPicPr>
          <p:cNvPr id="9220" name="Picture 4" descr="C:\Users\Владелец\Desktop\фото к презентации\IMG_08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214216"/>
            <a:ext cx="3305170" cy="4409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8001000" cy="914400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Физическое развитие ребёнка в семье и в ДОУ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/>
              <a:t>Было доказано, что совместные занятия приносят следующие положительные результаты:</a:t>
            </a:r>
          </a:p>
          <a:p>
            <a:pPr>
              <a:buNone/>
            </a:pPr>
            <a:r>
              <a:rPr lang="ru-RU" sz="1800" dirty="0" smtClean="0"/>
              <a:t>- пробуждают у родителей интерес к уровню «двигательной зрелости» детей и способствуют развитию у детей двигательных навыков в соответствии с их возрастом и способностями;</a:t>
            </a:r>
          </a:p>
          <a:p>
            <a:pPr>
              <a:buNone/>
            </a:pPr>
            <a:r>
              <a:rPr lang="ru-RU" sz="1800" dirty="0" smtClean="0"/>
              <a:t>- углубляют взаимосвязь родителей и детей;</a:t>
            </a:r>
          </a:p>
          <a:p>
            <a:pPr>
              <a:buNone/>
            </a:pPr>
            <a:r>
              <a:rPr lang="ru-RU" sz="1800" dirty="0" smtClean="0"/>
              <a:t>- предоставляют возможность позаниматься физкультурой за короткий отрезок времени не только ребенку, но и взрослому: родитель показывает ребенку те или иные упражнения и выполняет большинство из них вместе с ним;</a:t>
            </a:r>
          </a:p>
          <a:p>
            <a:pPr>
              <a:buFontTx/>
              <a:buChar char="-"/>
            </a:pPr>
            <a:r>
              <a:rPr lang="ru-RU" sz="1800" dirty="0" smtClean="0"/>
              <a:t>позволяют с пользой проводить  свободное время,  служат взаимообогащению, способствуют</a:t>
            </a:r>
          </a:p>
          <a:p>
            <a:pPr>
              <a:buNone/>
            </a:pPr>
            <a:r>
              <a:rPr lang="ru-RU" sz="1800" dirty="0" smtClean="0"/>
              <a:t> всестороннему развитию ребенка. </a:t>
            </a:r>
            <a:endParaRPr lang="ru-RU" sz="1800" dirty="0"/>
          </a:p>
        </p:txBody>
      </p:sp>
      <p:pic>
        <p:nvPicPr>
          <p:cNvPr id="10242" name="Picture 2" descr="C:\Users\Владелец\Desktop\фото к презентации\SAM_06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572008"/>
            <a:ext cx="2495539" cy="1871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8001000" cy="914400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Физическое развитие ребёнка в семье и в ДОУ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/>
              <a:t>Если у ребенка нет желания заниматься, проанализируйте причины такого негативного отношения к занятиям, чтобы в дальнейшем создавать более благоприятные условия. Кроме похвалы, поощрением для них может служить и убедительные объяснение, почему так необходимы занятия физкультурой. </a:t>
            </a:r>
          </a:p>
          <a:p>
            <a:endParaRPr lang="ru-RU" dirty="0"/>
          </a:p>
        </p:txBody>
      </p:sp>
      <p:pic>
        <p:nvPicPr>
          <p:cNvPr id="11266" name="Picture 2" descr="C:\Users\Владелец\Desktop\фото к презентации\img_70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571744"/>
            <a:ext cx="5124456" cy="3843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8001000" cy="914400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Физическое развитие ребёнка в семье и в ДОУ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/>
              <a:t>Как обеспечить безопасность занятий?</a:t>
            </a:r>
          </a:p>
          <a:p>
            <a:pPr>
              <a:buNone/>
            </a:pPr>
            <a:r>
              <a:rPr lang="ru-RU" sz="1800" dirty="0" smtClean="0"/>
              <a:t>Каждое движение должно быть правильно выбрано и хорошо выполнено, возможность какого-либо ущерба для здоровья должна быть полностью исключена. Конечно, очень важно обеспечить безопасность, страховку и помощь ребенку, но в то же время неоправданна и излишняя боязливость, которая мешает ребенку стать самостоятельным. 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12290" name="Picture 2" descr="C:\Users\Владелец\Desktop\фото к презентации\SAM_60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071810"/>
            <a:ext cx="4500594" cy="3379789"/>
          </a:xfrm>
          <a:prstGeom prst="rect">
            <a:avLst/>
          </a:prstGeom>
          <a:noFill/>
        </p:spPr>
      </p:pic>
      <p:pic>
        <p:nvPicPr>
          <p:cNvPr id="12291" name="Picture 3" descr="C:\Users\Владелец\Desktop\фото к презентации\SAM_61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571876"/>
            <a:ext cx="2469184" cy="1849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8001000" cy="914400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Физическое развитие ребёнка в семье и в ДОУ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928670"/>
            <a:ext cx="8001000" cy="5472130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Правила безопасности:</a:t>
            </a:r>
          </a:p>
          <a:p>
            <a:pPr>
              <a:buAutoNum type="arabicPeriod"/>
            </a:pPr>
            <a:r>
              <a:rPr lang="ru-RU" sz="1800" dirty="0" smtClean="0"/>
              <a:t>Поднимая ребенка, никогда не держите его только за кисти – обязательно целиком за предплечье, поскольку кости и мышцы запястья еще недостаточно окрепли. Наиболее безопасно поддерживать ребенка за бедра. При выполнении акробатических упражнений очень важны положения рук взрослого, предохраняющие позвоночник от неправильного изгиба и голову от неудачного поворота или удара. Все эти захваты должны основываться на скрупулезном знании возможностей вашего ребенка. </a:t>
            </a:r>
          </a:p>
          <a:p>
            <a:pPr>
              <a:buNone/>
            </a:pPr>
            <a:r>
              <a:rPr lang="ru-RU" sz="1800" dirty="0" smtClean="0"/>
              <a:t>2. Новое упражнение осваивайте медленно и постоянно поддерживайте ребенка, чтобы он испытывал чувство уверенности. При дальнейшем повторении можно ускорить темп упражнения и постепенно исключить всякую помощь ребенку, чтобы он как можно скорее выполнил это упражнение самостоятельно. </a:t>
            </a:r>
          </a:p>
          <a:p>
            <a:pPr>
              <a:buNone/>
            </a:pPr>
            <a:r>
              <a:rPr lang="ru-RU" sz="1800" dirty="0" smtClean="0"/>
              <a:t>Постоянно подстраховывайте его. </a:t>
            </a:r>
          </a:p>
          <a:p>
            <a:pPr>
              <a:buNone/>
            </a:pPr>
            <a:endParaRPr lang="ru-RU" sz="1800" dirty="0" smtClean="0"/>
          </a:p>
          <a:p>
            <a:endParaRPr lang="ru-RU" dirty="0"/>
          </a:p>
        </p:txBody>
      </p:sp>
      <p:pic>
        <p:nvPicPr>
          <p:cNvPr id="13314" name="Picture 2" descr="C:\Users\Владелец\Desktop\фото к презентации\DSC_06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5214950"/>
            <a:ext cx="2456312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8001000" cy="914400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Физическое развитие ребёнка в семье и в ДОУ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/>
              <a:t>3. Учите ребенка быть внимательным на занятиях, чтобы он сам заботился о безопасности. Стремитесь предотвратить опрометчивость и небрежность ребенка.</a:t>
            </a:r>
          </a:p>
          <a:p>
            <a:pPr>
              <a:buNone/>
            </a:pPr>
            <a:r>
              <a:rPr lang="ru-RU" sz="1800" dirty="0" smtClean="0"/>
              <a:t>4. Длительное удержание трудных поз в раннем возрасте недопустимо. Лучше несколько раз повторить упражнение.</a:t>
            </a:r>
          </a:p>
          <a:p>
            <a:pPr>
              <a:buNone/>
            </a:pPr>
            <a:r>
              <a:rPr lang="ru-RU" sz="1800" dirty="0" smtClean="0"/>
              <a:t>5. Вис только на руках в дошкольном возрасте опасен, поскольку он дает чрезмерную нагрузку на суставы и весь плечевой пояс.</a:t>
            </a:r>
          </a:p>
          <a:p>
            <a:pPr>
              <a:buNone/>
            </a:pPr>
            <a:r>
              <a:rPr lang="ru-RU" sz="1800" dirty="0" smtClean="0"/>
              <a:t>6. При обучении лазанью, не разрешайте ребенку залезать выше того уровня, на котором можете его достать.</a:t>
            </a:r>
          </a:p>
          <a:p>
            <a:pPr>
              <a:buNone/>
            </a:pPr>
            <a:r>
              <a:rPr lang="ru-RU" sz="1800" dirty="0" smtClean="0"/>
              <a:t>7. Никогда не используйте для соревнования наиболее опасные упражнения. Всегда выполняйте их медленно и сосредоточенно. </a:t>
            </a:r>
          </a:p>
          <a:p>
            <a:pPr>
              <a:buNone/>
            </a:pPr>
            <a:r>
              <a:rPr lang="ru-RU" sz="1800" dirty="0" smtClean="0"/>
              <a:t>8. Избегайте упражнений, при которых ребенок излишне прогибается в поясничном отделе, так как большинство детей как раз нуждаются в выпрямлении этой части позвоночника. </a:t>
            </a:r>
          </a:p>
          <a:p>
            <a:pPr>
              <a:buNone/>
            </a:pPr>
            <a:endParaRPr lang="ru-RU" sz="1800" dirty="0" smtClean="0"/>
          </a:p>
          <a:p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908720"/>
            <a:ext cx="8001000" cy="5410200"/>
          </a:xfrm>
        </p:spPr>
        <p:txBody>
          <a:bodyPr/>
          <a:lstStyle/>
          <a:p>
            <a:r>
              <a:rPr lang="ru-RU" sz="1800" dirty="0" smtClean="0"/>
              <a:t>1 </a:t>
            </a:r>
            <a:r>
              <a:rPr lang="ru-RU" sz="1800" dirty="0" err="1" smtClean="0"/>
              <a:t>Бердыхова</a:t>
            </a:r>
            <a:r>
              <a:rPr lang="ru-RU" sz="1800" dirty="0" smtClean="0"/>
              <a:t> Я.Г. Мама, папа занимайтесь со мной. – М.: Физкультура и спорт, 1990. – 104 с.</a:t>
            </a:r>
          </a:p>
          <a:p>
            <a:r>
              <a:rPr lang="ru-RU" sz="1800" dirty="0" smtClean="0"/>
              <a:t>2. Детская практическая психология: Учебник / Под ред. проф. Т.Д.</a:t>
            </a:r>
          </a:p>
          <a:p>
            <a:r>
              <a:rPr lang="ru-RU" sz="1800" dirty="0" smtClean="0"/>
              <a:t>Марцинковской. — М.: </a:t>
            </a:r>
            <a:r>
              <a:rPr lang="ru-RU" sz="1800" dirty="0" err="1" smtClean="0"/>
              <a:t>Гардарики</a:t>
            </a:r>
            <a:r>
              <a:rPr lang="ru-RU" sz="1800" dirty="0" smtClean="0"/>
              <a:t>, 2000. — 255 с.</a:t>
            </a:r>
          </a:p>
          <a:p>
            <a:r>
              <a:rPr lang="ru-RU" sz="1800" dirty="0" smtClean="0"/>
              <a:t>3. Значение спорта/ Под ред. И.А. Солнцева. – М.: Педагогика, </a:t>
            </a:r>
          </a:p>
          <a:p>
            <a:r>
              <a:rPr lang="ru-RU" sz="1800" dirty="0" smtClean="0"/>
              <a:t>2000. - 214 с.	</a:t>
            </a:r>
          </a:p>
          <a:p>
            <a:r>
              <a:rPr lang="ru-RU" sz="1800" dirty="0" smtClean="0"/>
              <a:t> 4. Ковалев Л.Н. Спорт в семейном воспитание детей. – М.: Знание, 1999. – 328 с.</a:t>
            </a:r>
          </a:p>
          <a:p>
            <a:r>
              <a:rPr lang="ru-RU" sz="1800" dirty="0" smtClean="0"/>
              <a:t>5. Мир детства: Подросток / Под ред. А.Г. Хрипковой. – М.: Педагогика, 1996. – 432 с.</a:t>
            </a:r>
          </a:p>
          <a:p>
            <a:r>
              <a:rPr lang="ru-RU" sz="1800" dirty="0" smtClean="0"/>
              <a:t>6. Мы и наша семья. / Под ред. В.И. </a:t>
            </a:r>
            <a:r>
              <a:rPr lang="ru-RU" sz="1800" dirty="0" err="1" smtClean="0"/>
              <a:t>Зацепина</a:t>
            </a:r>
            <a:r>
              <a:rPr lang="ru-RU" sz="1800" dirty="0" smtClean="0"/>
              <a:t> – М.: Мол. гвардия, 1988. – 416с.</a:t>
            </a:r>
          </a:p>
          <a:p>
            <a:r>
              <a:rPr lang="ru-RU" sz="1800" dirty="0" smtClean="0"/>
              <a:t>7. Нечаева А.Б. Семья и спорт. – М.: Наука, 1998. – 376с.</a:t>
            </a:r>
          </a:p>
          <a:p>
            <a:r>
              <a:rPr lang="ru-RU" sz="1800" dirty="0" smtClean="0"/>
              <a:t>8. </a:t>
            </a:r>
            <a:r>
              <a:rPr lang="ru-RU" sz="1800" dirty="0" err="1" smtClean="0"/>
              <a:t>Реймерс</a:t>
            </a:r>
            <a:r>
              <a:rPr lang="ru-RU" sz="1800" dirty="0" smtClean="0"/>
              <a:t> Н.Ф. Спорт в современной семье. – М.: Дрофа, 2004. – 532 с.</a:t>
            </a:r>
          </a:p>
          <a:p>
            <a:r>
              <a:rPr lang="ru-RU" sz="1800" dirty="0" smtClean="0"/>
              <a:t>9. Чебышев Н.В. Педагогика и социальные аспекты воспитания. – Ростов-на-Дону: Изд-во «Феникс», 2002. – 290 с.</a:t>
            </a:r>
          </a:p>
          <a:p>
            <a:r>
              <a:rPr lang="ru-RU" sz="1800" dirty="0" smtClean="0"/>
              <a:t>10. Чумакова Т.К. Наша семья. – Минск: Беларусь, 1995. – 513 с.</a:t>
            </a:r>
          </a:p>
          <a:p>
            <a:r>
              <a:rPr lang="ru-RU" sz="1800" dirty="0" smtClean="0"/>
              <a:t> </a:t>
            </a:r>
          </a:p>
          <a:p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18864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Список литературы</a:t>
            </a:r>
            <a:endParaRPr lang="ru-RU" dirty="0" smtClean="0">
              <a:latin typeface="+mj-lt"/>
            </a:endParaRPr>
          </a:p>
          <a:p>
            <a:r>
              <a:rPr lang="ru-RU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400" i="1" dirty="0" smtClean="0"/>
          </a:p>
          <a:p>
            <a:pPr algn="ctr">
              <a:buNone/>
            </a:pPr>
            <a:r>
              <a:rPr lang="ru-RU" sz="4400" i="1" dirty="0" smtClean="0"/>
              <a:t>Спасибо за внимание</a:t>
            </a:r>
            <a:endParaRPr lang="ru-RU" sz="4400" i="1" dirty="0"/>
          </a:p>
        </p:txBody>
      </p:sp>
      <p:pic>
        <p:nvPicPr>
          <p:cNvPr id="14339" name="Picture 3" descr="C:\Users\Владелец\Desktop\назаренко 12-13 год\физкультурно-оздоровительная\ФОТО оздоровление\DSC_2670.JP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714620"/>
            <a:ext cx="5429288" cy="3622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/>
              <a:t>Спорт – это выражение нашей силы, славы, достижений. Движение - основное проявление жизни и в то же время средство гармоничного развития личности. В младенческом возрасте уровень развития двигательных рефлексов является показателем общего состояния здоровья и развития; по активности движений ребенка судят о развитии других сторон личности - в частности, психики. А поскольку движения развиваются и совершенствуются в соответствии с условиями окружающей среды, то степень двигательного развития ребенка в значительной мере зависит от родителей.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864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j-lt"/>
              </a:rPr>
              <a:t>Физическое развитие ребёнка в семье и в ДОУ</a:t>
            </a:r>
            <a:endParaRPr lang="ru-RU" sz="2800" dirty="0">
              <a:latin typeface="+mj-lt"/>
            </a:endParaRPr>
          </a:p>
        </p:txBody>
      </p:sp>
      <p:pic>
        <p:nvPicPr>
          <p:cNvPr id="2050" name="Picture 2" descr="C:\Users\Владелец\Desktop\фото к презентации\DSC_26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857628"/>
            <a:ext cx="4222067" cy="2824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/>
              <a:t>Забота о формировании двигательных навыков ребенка являются первоочередной задачей матери и отца еще до поступления ребенка в школу. Физическое воспитание – составная часть интеллектуального, нравственного и эстетического воспитания ребенка.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8640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j-lt"/>
              </a:rPr>
              <a:t>Физическое развитие ребёнка в семье и в ДОУ</a:t>
            </a:r>
            <a:endParaRPr lang="ru-RU" sz="2800" dirty="0">
              <a:latin typeface="+mj-lt"/>
            </a:endParaRPr>
          </a:p>
        </p:txBody>
      </p:sp>
      <p:pic>
        <p:nvPicPr>
          <p:cNvPr id="3074" name="Picture 2" descr="C:\Users\Владелец\Desktop\фото к презентации\IMG_40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428868"/>
            <a:ext cx="3929090" cy="2950199"/>
          </a:xfrm>
          <a:prstGeom prst="rect">
            <a:avLst/>
          </a:prstGeom>
          <a:noFill/>
        </p:spPr>
      </p:pic>
      <p:pic>
        <p:nvPicPr>
          <p:cNvPr id="3075" name="Picture 3" descr="C:\Users\Владелец\Desktop\фото к презентации\CIMG14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4442" y="3714752"/>
            <a:ext cx="3797306" cy="2847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/>
              <a:t>Общение с ребенком родители должны осуществлять как бы в форме игры, при этом всегда следует учитывать возраст ребенка, его возможности. Во время занятий ценятся главным образом те упражнения, которые ребенок выполняет с радостью, без нажима со стороны взрослых. 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8640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j-lt"/>
              </a:rPr>
              <a:t>Физическое развитие ребёнка в семье и в ДОУ</a:t>
            </a:r>
            <a:endParaRPr lang="ru-RU" sz="2800" dirty="0">
              <a:latin typeface="+mj-lt"/>
            </a:endParaRPr>
          </a:p>
        </p:txBody>
      </p:sp>
      <p:pic>
        <p:nvPicPr>
          <p:cNvPr id="1027" name="Picture 3" descr="C:\Users\Владелец\Desktop\фото к презентации\DSC06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714620"/>
            <a:ext cx="3716779" cy="2857520"/>
          </a:xfrm>
          <a:prstGeom prst="rect">
            <a:avLst/>
          </a:prstGeom>
          <a:noFill/>
        </p:spPr>
      </p:pic>
      <p:pic>
        <p:nvPicPr>
          <p:cNvPr id="1028" name="Picture 4" descr="C:\Users\Владелец\Desktop\фото к презентации\DSC063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786190"/>
            <a:ext cx="3822709" cy="286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/>
              <a:t>В  двигательном развитии ребенок может опережать свой возраст или, наоборот, отставать. Поэтому родители должны внимательно отбирать движения, предпочитая те, к которым ребенок готов.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endParaRPr lang="ru-RU" sz="16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88640"/>
            <a:ext cx="8028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j-lt"/>
              </a:rPr>
              <a:t>Физическое развитие ребёнка в семье и в ДОУ</a:t>
            </a:r>
            <a:endParaRPr lang="ru-RU" sz="2800" dirty="0">
              <a:latin typeface="+mj-lt"/>
            </a:endParaRPr>
          </a:p>
        </p:txBody>
      </p:sp>
      <p:pic>
        <p:nvPicPr>
          <p:cNvPr id="4101" name="Picture 5" descr="C:\Users\Владелец\Desktop\фото к презентации\IMG_37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650" y="3786190"/>
            <a:ext cx="3713829" cy="2786082"/>
          </a:xfrm>
          <a:prstGeom prst="rect">
            <a:avLst/>
          </a:prstGeom>
          <a:noFill/>
        </p:spPr>
      </p:pic>
      <p:pic>
        <p:nvPicPr>
          <p:cNvPr id="4103" name="Picture 7" descr="C:\Users\Владелец\Desktop\фото к презентации\IMG_11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143116"/>
            <a:ext cx="3998555" cy="3000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980728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 третьем году жизни интенсивно развивается подвижность рук и ног, ребенок набирает силы. Задача родителей – способствовать всестороннему развитию у ребенка умения ходить, бегать, прыгать, осваивать с ним культуру поведения.</a:t>
            </a:r>
          </a:p>
          <a:p>
            <a:endParaRPr lang="ru-RU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60648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j-lt"/>
              </a:rPr>
              <a:t>Физическое развитие ребёнка в семье и в ДОУ</a:t>
            </a:r>
            <a:endParaRPr lang="ru-RU" sz="2800" dirty="0">
              <a:latin typeface="+mj-lt"/>
            </a:endParaRPr>
          </a:p>
        </p:txBody>
      </p:sp>
      <p:pic>
        <p:nvPicPr>
          <p:cNvPr id="5122" name="Picture 2" descr="C:\Users\Владелец\Desktop\фото к презентации\SAM_14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214554"/>
            <a:ext cx="3705225" cy="2781300"/>
          </a:xfrm>
          <a:prstGeom prst="rect">
            <a:avLst/>
          </a:prstGeom>
          <a:noFill/>
        </p:spPr>
      </p:pic>
      <p:pic>
        <p:nvPicPr>
          <p:cNvPr id="5123" name="Picture 3" descr="C:\Users\Владелец\Desktop\фото к презентации\DSC066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857628"/>
            <a:ext cx="3968756" cy="2648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/>
              <a:t>На четвертом году жизни задача родителей вырабатывать у ребенка правильную осанку и легкую, красивую походку.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8864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Физическое развитие ребёнка в семье и в ДОУ</a:t>
            </a:r>
            <a:endParaRPr lang="ru-RU" sz="2800" dirty="0">
              <a:latin typeface="+mj-lt"/>
            </a:endParaRPr>
          </a:p>
        </p:txBody>
      </p:sp>
      <p:pic>
        <p:nvPicPr>
          <p:cNvPr id="6147" name="Picture 3" descr="C:\Users\Владелец\Desktop\фото к презентации\IMG_05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214686"/>
            <a:ext cx="3885799" cy="2907888"/>
          </a:xfrm>
          <a:prstGeom prst="rect">
            <a:avLst/>
          </a:prstGeom>
          <a:noFill/>
        </p:spPr>
      </p:pic>
      <p:pic>
        <p:nvPicPr>
          <p:cNvPr id="6148" name="Picture 4" descr="C:\Users\Владелец\Desktop\фото к презентации\IMG_05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714488"/>
            <a:ext cx="3287651" cy="4393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Физическое развитие ребёнка в семье и в ДОУ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/>
              <a:t>На пятом году жизни ребенок быстро ориентируется в новых ситуациях, в состояние выполнять ритмические движения.</a:t>
            </a:r>
          </a:p>
          <a:p>
            <a:endParaRPr lang="ru-RU" dirty="0"/>
          </a:p>
        </p:txBody>
      </p:sp>
      <p:pic>
        <p:nvPicPr>
          <p:cNvPr id="7170" name="Picture 2" descr="C:\Users\Владелец\Desktop\фото к презентации\IMG_61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3814260" cy="2857520"/>
          </a:xfrm>
          <a:prstGeom prst="rect">
            <a:avLst/>
          </a:prstGeom>
          <a:noFill/>
        </p:spPr>
      </p:pic>
      <p:pic>
        <p:nvPicPr>
          <p:cNvPr id="7171" name="Picture 3" descr="C:\Users\Владелец\Desktop\фото к презентации\img_06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7447" y="3643314"/>
            <a:ext cx="3871529" cy="2905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8001000" cy="914400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Физическое развитие ребёнка в семье и в ДОУ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/>
              <a:t>На шестом году  ребенок должен показать, что им освоены все основные виды движений. Его умственно и физически нужно приготовить к школьной работе. Чтобы всего этого достичь следует в течение дошкольного периода систематически направлять двигательную активность.</a:t>
            </a:r>
          </a:p>
          <a:p>
            <a:endParaRPr lang="ru-RU" dirty="0"/>
          </a:p>
        </p:txBody>
      </p:sp>
      <p:pic>
        <p:nvPicPr>
          <p:cNvPr id="8195" name="Picture 3" descr="C:\Users\Владелец\Desktop\фото к презентации\SAM_60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3" y="2500307"/>
            <a:ext cx="3995386" cy="3000396"/>
          </a:xfrm>
          <a:prstGeom prst="rect">
            <a:avLst/>
          </a:prstGeom>
          <a:noFill/>
        </p:spPr>
      </p:pic>
      <p:pic>
        <p:nvPicPr>
          <p:cNvPr id="8196" name="Picture 4" descr="C:\Users\Владелец\Desktop\фото к презентации\логоритми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840422"/>
            <a:ext cx="3646494" cy="2731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dical_sports_TP01090286">
  <a:themeElements>
    <a:clrScheme name="Office Theme 8">
      <a:dk1>
        <a:srgbClr val="000000"/>
      </a:dk1>
      <a:lt1>
        <a:srgbClr val="CC9900"/>
      </a:lt1>
      <a:dk2>
        <a:srgbClr val="FBBC09"/>
      </a:dk2>
      <a:lt2>
        <a:srgbClr val="666633"/>
      </a:lt2>
      <a:accent1>
        <a:srgbClr val="339933"/>
      </a:accent1>
      <a:accent2>
        <a:srgbClr val="800000"/>
      </a:accent2>
      <a:accent3>
        <a:srgbClr val="E2CAAA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Тема Offic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CC9900"/>
        </a:lt1>
        <a:dk2>
          <a:srgbClr val="FBBC09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E2CAAA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спортивных соревнований</Template>
  <TotalTime>131</TotalTime>
  <Words>979</Words>
  <Application>Microsoft Office PowerPoint</Application>
  <PresentationFormat>Экран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radical_sports_TP01090286</vt:lpstr>
      <vt:lpstr>Физическое развитие ребёнка в семье и в ДОУ</vt:lpstr>
      <vt:lpstr>Слайд 2</vt:lpstr>
      <vt:lpstr>Слайд 3</vt:lpstr>
      <vt:lpstr>Слайд 4</vt:lpstr>
      <vt:lpstr>Слайд 5</vt:lpstr>
      <vt:lpstr>Слайд 6</vt:lpstr>
      <vt:lpstr>Слайд 7</vt:lpstr>
      <vt:lpstr>Физическое развитие ребёнка в семье и в ДОУ</vt:lpstr>
      <vt:lpstr>Физическое развитие ребёнка в семье и в ДОУ</vt:lpstr>
      <vt:lpstr>Физическое развитие ребёнка в семье и в ДОУ</vt:lpstr>
      <vt:lpstr>Физическое развитие ребёнка в семье и в ДОУ</vt:lpstr>
      <vt:lpstr>Физическое развитие ребёнка в семье и в ДОУ</vt:lpstr>
      <vt:lpstr>Физическое развитие ребёнка в семье и в ДОУ</vt:lpstr>
      <vt:lpstr>Физическое развитие ребёнка в семье и в ДОУ</vt:lpstr>
      <vt:lpstr>Физическое развитие ребёнка в семье и в ДОУ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Физкультурно-оздоровительная работа в доу</dc:title>
  <dc:creator>Пользователь</dc:creator>
  <cp:lastModifiedBy>Владелец</cp:lastModifiedBy>
  <cp:revision>19</cp:revision>
  <dcterms:created xsi:type="dcterms:W3CDTF">2012-01-23T01:50:06Z</dcterms:created>
  <dcterms:modified xsi:type="dcterms:W3CDTF">2014-01-09T05:14:01Z</dcterms:modified>
</cp:coreProperties>
</file>