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3D1E-88A9-4C55-9FFB-F765E56F61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9E6536-7F88-4B94-B8F2-511B1ED51B91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003CC747-3A59-4538-8965-81034B6C8FF7}" type="parTrans" cxnId="{6E9FA5E4-AE02-408C-B65E-329DD4364DD7}">
      <dgm:prSet/>
      <dgm:spPr/>
      <dgm:t>
        <a:bodyPr/>
        <a:lstStyle/>
        <a:p>
          <a:endParaRPr lang="ru-RU"/>
        </a:p>
      </dgm:t>
    </dgm:pt>
    <dgm:pt modelId="{B61272F7-9E0C-4F7B-A777-0E09EE865616}" type="sibTrans" cxnId="{6E9FA5E4-AE02-408C-B65E-329DD4364DD7}">
      <dgm:prSet/>
      <dgm:spPr/>
      <dgm:t>
        <a:bodyPr/>
        <a:lstStyle/>
        <a:p>
          <a:endParaRPr lang="ru-RU"/>
        </a:p>
      </dgm:t>
    </dgm:pt>
    <dgm:pt modelId="{E4E7D165-F72E-45E1-8A42-236DC4585CD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796B5F0-0DDE-4960-87E1-B328C3901C6C}" type="parTrans" cxnId="{CE65612D-C29A-409E-83CE-D21EEEF8135D}">
      <dgm:prSet/>
      <dgm:spPr/>
      <dgm:t>
        <a:bodyPr/>
        <a:lstStyle/>
        <a:p>
          <a:endParaRPr lang="ru-RU"/>
        </a:p>
      </dgm:t>
    </dgm:pt>
    <dgm:pt modelId="{CA81E5A8-430C-4FE6-A12D-8D6664B36241}" type="sibTrans" cxnId="{CE65612D-C29A-409E-83CE-D21EEEF8135D}">
      <dgm:prSet/>
      <dgm:spPr/>
      <dgm:t>
        <a:bodyPr/>
        <a:lstStyle/>
        <a:p>
          <a:endParaRPr lang="ru-RU"/>
        </a:p>
      </dgm:t>
    </dgm:pt>
    <dgm:pt modelId="{87590360-4501-49E7-8413-4496A1CD5E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Соблюдение элементарных гигиенических и санитарных правил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1C64C5D-34F6-404F-9567-C97108071328}" type="parTrans" cxnId="{A57C32CE-B503-4F4E-AD53-21DA9E09A1DE}">
      <dgm:prSet/>
      <dgm:spPr/>
      <dgm:t>
        <a:bodyPr/>
        <a:lstStyle/>
        <a:p>
          <a:endParaRPr lang="ru-RU"/>
        </a:p>
      </dgm:t>
    </dgm:pt>
    <dgm:pt modelId="{3CAFED58-7DA6-48E9-8F56-C087FD943895}" type="sibTrans" cxnId="{A57C32CE-B503-4F4E-AD53-21DA9E09A1DE}">
      <dgm:prSet/>
      <dgm:spPr/>
      <dgm:t>
        <a:bodyPr/>
        <a:lstStyle/>
        <a:p>
          <a:endParaRPr lang="ru-RU"/>
        </a:p>
      </dgm:t>
    </dgm:pt>
    <dgm:pt modelId="{C25DD963-CEC2-4192-9468-B3458E169ED8}" type="pres">
      <dgm:prSet presAssocID="{F8DA3D1E-88A9-4C55-9FFB-F765E56F6161}" presName="compositeShape" presStyleCnt="0">
        <dgm:presLayoutVars>
          <dgm:chMax val="7"/>
          <dgm:dir/>
          <dgm:resizeHandles val="exact"/>
        </dgm:presLayoutVars>
      </dgm:prSet>
      <dgm:spPr/>
    </dgm:pt>
    <dgm:pt modelId="{2698C4F9-2A78-4B31-BBDA-74A3CD6862AD}" type="pres">
      <dgm:prSet presAssocID="{449E6536-7F88-4B94-B8F2-511B1ED51B91}" presName="circ1" presStyleLbl="vennNode1" presStyleIdx="0" presStyleCnt="3"/>
      <dgm:spPr/>
      <dgm:t>
        <a:bodyPr/>
        <a:lstStyle/>
        <a:p>
          <a:endParaRPr lang="ru-RU"/>
        </a:p>
      </dgm:t>
    </dgm:pt>
    <dgm:pt modelId="{885B8222-C8CB-4A06-943B-5B8964B1F3C8}" type="pres">
      <dgm:prSet presAssocID="{449E6536-7F88-4B94-B8F2-511B1ED51B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81B-9ECA-4602-96A6-ADCF46E8C497}" type="pres">
      <dgm:prSet presAssocID="{E4E7D165-F72E-45E1-8A42-236DC4585CD7}" presName="circ2" presStyleLbl="vennNode1" presStyleIdx="1" presStyleCnt="3" custScaleX="111633" custScaleY="105014"/>
      <dgm:spPr/>
      <dgm:t>
        <a:bodyPr/>
        <a:lstStyle/>
        <a:p>
          <a:endParaRPr lang="ru-RU"/>
        </a:p>
      </dgm:t>
    </dgm:pt>
    <dgm:pt modelId="{54EE8CB6-7F5C-4DC3-B31B-FDC584CB9EB5}" type="pres">
      <dgm:prSet presAssocID="{E4E7D165-F72E-45E1-8A42-236DC4585C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3114-1EEF-4E44-BA41-A62F422F0E9F}" type="pres">
      <dgm:prSet presAssocID="{87590360-4501-49E7-8413-4496A1CD5EBF}" presName="circ3" presStyleLbl="vennNode1" presStyleIdx="2" presStyleCnt="3"/>
      <dgm:spPr/>
      <dgm:t>
        <a:bodyPr/>
        <a:lstStyle/>
        <a:p>
          <a:endParaRPr lang="ru-RU"/>
        </a:p>
      </dgm:t>
    </dgm:pt>
    <dgm:pt modelId="{B71A078A-A551-4A24-B642-4DA461144284}" type="pres">
      <dgm:prSet presAssocID="{87590360-4501-49E7-8413-4496A1CD5E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3CB67-D93C-4F86-9267-C021475B921A}" type="presOf" srcId="{87590360-4501-49E7-8413-4496A1CD5EBF}" destId="{B71A078A-A551-4A24-B642-4DA461144284}" srcOrd="1" destOrd="0" presId="urn:microsoft.com/office/officeart/2005/8/layout/venn1"/>
    <dgm:cxn modelId="{16E8A10D-60A6-4BB5-8A4E-628B6A16AC1E}" type="presOf" srcId="{449E6536-7F88-4B94-B8F2-511B1ED51B91}" destId="{2698C4F9-2A78-4B31-BBDA-74A3CD6862AD}" srcOrd="0" destOrd="0" presId="urn:microsoft.com/office/officeart/2005/8/layout/venn1"/>
    <dgm:cxn modelId="{537158C0-5442-4323-AC6B-F1F3E5C794E2}" type="presOf" srcId="{E4E7D165-F72E-45E1-8A42-236DC4585CD7}" destId="{EE28581B-9ECA-4602-96A6-ADCF46E8C497}" srcOrd="0" destOrd="0" presId="urn:microsoft.com/office/officeart/2005/8/layout/venn1"/>
    <dgm:cxn modelId="{EC5DF7FC-E08A-44B7-B3D8-9A3B92882E66}" type="presOf" srcId="{87590360-4501-49E7-8413-4496A1CD5EBF}" destId="{9F053114-1EEF-4E44-BA41-A62F422F0E9F}" srcOrd="0" destOrd="0" presId="urn:microsoft.com/office/officeart/2005/8/layout/venn1"/>
    <dgm:cxn modelId="{A57C32CE-B503-4F4E-AD53-21DA9E09A1DE}" srcId="{F8DA3D1E-88A9-4C55-9FFB-F765E56F6161}" destId="{87590360-4501-49E7-8413-4496A1CD5EBF}" srcOrd="2" destOrd="0" parTransId="{E1C64C5D-34F6-404F-9567-C97108071328}" sibTransId="{3CAFED58-7DA6-48E9-8F56-C087FD943895}"/>
    <dgm:cxn modelId="{C4ABB433-D5C7-4572-9D74-392E8F049497}" type="presOf" srcId="{F8DA3D1E-88A9-4C55-9FFB-F765E56F6161}" destId="{C25DD963-CEC2-4192-9468-B3458E169ED8}" srcOrd="0" destOrd="0" presId="urn:microsoft.com/office/officeart/2005/8/layout/venn1"/>
    <dgm:cxn modelId="{C245777D-600F-4B26-AFB6-68EDFF1127FB}" type="presOf" srcId="{E4E7D165-F72E-45E1-8A42-236DC4585CD7}" destId="{54EE8CB6-7F5C-4DC3-B31B-FDC584CB9EB5}" srcOrd="1" destOrd="0" presId="urn:microsoft.com/office/officeart/2005/8/layout/venn1"/>
    <dgm:cxn modelId="{D823F174-3B47-4A47-95CE-AA3B3ED17C49}" type="presOf" srcId="{449E6536-7F88-4B94-B8F2-511B1ED51B91}" destId="{885B8222-C8CB-4A06-943B-5B8964B1F3C8}" srcOrd="1" destOrd="0" presId="urn:microsoft.com/office/officeart/2005/8/layout/venn1"/>
    <dgm:cxn modelId="{6E9FA5E4-AE02-408C-B65E-329DD4364DD7}" srcId="{F8DA3D1E-88A9-4C55-9FFB-F765E56F6161}" destId="{449E6536-7F88-4B94-B8F2-511B1ED51B91}" srcOrd="0" destOrd="0" parTransId="{003CC747-3A59-4538-8965-81034B6C8FF7}" sibTransId="{B61272F7-9E0C-4F7B-A777-0E09EE865616}"/>
    <dgm:cxn modelId="{CE65612D-C29A-409E-83CE-D21EEEF8135D}" srcId="{F8DA3D1E-88A9-4C55-9FFB-F765E56F6161}" destId="{E4E7D165-F72E-45E1-8A42-236DC4585CD7}" srcOrd="1" destOrd="0" parTransId="{D796B5F0-0DDE-4960-87E1-B328C3901C6C}" sibTransId="{CA81E5A8-430C-4FE6-A12D-8D6664B36241}"/>
    <dgm:cxn modelId="{7B35A055-465E-43AB-85AA-86DA9FB24EA9}" type="presParOf" srcId="{C25DD963-CEC2-4192-9468-B3458E169ED8}" destId="{2698C4F9-2A78-4B31-BBDA-74A3CD6862AD}" srcOrd="0" destOrd="0" presId="urn:microsoft.com/office/officeart/2005/8/layout/venn1"/>
    <dgm:cxn modelId="{2EE54616-CEFE-441E-BE8E-D25DB5C678F8}" type="presParOf" srcId="{C25DD963-CEC2-4192-9468-B3458E169ED8}" destId="{885B8222-C8CB-4A06-943B-5B8964B1F3C8}" srcOrd="1" destOrd="0" presId="urn:microsoft.com/office/officeart/2005/8/layout/venn1"/>
    <dgm:cxn modelId="{3083B2C0-8590-4CD0-A98C-89BDD97F4828}" type="presParOf" srcId="{C25DD963-CEC2-4192-9468-B3458E169ED8}" destId="{EE28581B-9ECA-4602-96A6-ADCF46E8C497}" srcOrd="2" destOrd="0" presId="urn:microsoft.com/office/officeart/2005/8/layout/venn1"/>
    <dgm:cxn modelId="{C1E90A09-BFAE-4183-8D03-24A65DEAD15E}" type="presParOf" srcId="{C25DD963-CEC2-4192-9468-B3458E169ED8}" destId="{54EE8CB6-7F5C-4DC3-B31B-FDC584CB9EB5}" srcOrd="3" destOrd="0" presId="urn:microsoft.com/office/officeart/2005/8/layout/venn1"/>
    <dgm:cxn modelId="{7B8BE7FD-1E23-48A7-9FB4-6E4652D01784}" type="presParOf" srcId="{C25DD963-CEC2-4192-9468-B3458E169ED8}" destId="{9F053114-1EEF-4E44-BA41-A62F422F0E9F}" srcOrd="4" destOrd="0" presId="urn:microsoft.com/office/officeart/2005/8/layout/venn1"/>
    <dgm:cxn modelId="{9284D412-3064-42F9-A3E0-564FE1CF5092}" type="presParOf" srcId="{C25DD963-CEC2-4192-9468-B3458E169ED8}" destId="{B71A078A-A551-4A24-B642-4DA4611442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32A1E-6F46-4D11-A3DB-6B1B1232D7F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69C2F-D00B-484F-A35D-301F71AB9855}">
      <dgm:prSet phldrT="[Текст]" phldr="1"/>
      <dgm:spPr/>
      <dgm:t>
        <a:bodyPr/>
        <a:lstStyle/>
        <a:p>
          <a:endParaRPr lang="ru-RU" dirty="0"/>
        </a:p>
      </dgm:t>
    </dgm:pt>
    <dgm:pt modelId="{ECE714EF-3123-44D9-BD47-CFC83CDE646A}" type="parTrans" cxnId="{56D669C8-720D-4AD4-962C-DD4013F008DF}">
      <dgm:prSet/>
      <dgm:spPr/>
      <dgm:t>
        <a:bodyPr/>
        <a:lstStyle/>
        <a:p>
          <a:endParaRPr lang="ru-RU"/>
        </a:p>
      </dgm:t>
    </dgm:pt>
    <dgm:pt modelId="{79E890E9-7C4E-40E6-802B-EA8409DF1952}" type="sibTrans" cxnId="{56D669C8-720D-4AD4-962C-DD4013F008DF}">
      <dgm:prSet/>
      <dgm:spPr/>
      <dgm:t>
        <a:bodyPr/>
        <a:lstStyle/>
        <a:p>
          <a:endParaRPr lang="ru-RU"/>
        </a:p>
      </dgm:t>
    </dgm:pt>
    <dgm:pt modelId="{D63798F7-A90C-4A75-83FA-3FE0123D4FBB}">
      <dgm:prSet phldrT="[Текст]" phldr="1"/>
      <dgm:spPr/>
      <dgm:t>
        <a:bodyPr/>
        <a:lstStyle/>
        <a:p>
          <a:endParaRPr lang="ru-RU" dirty="0"/>
        </a:p>
      </dgm:t>
    </dgm:pt>
    <dgm:pt modelId="{A50EA5AD-A691-40D0-A670-5ECF701D743C}" type="parTrans" cxnId="{C68D2BD5-B8B7-4BDE-9D82-513FC35362EE}">
      <dgm:prSet/>
      <dgm:spPr/>
      <dgm:t>
        <a:bodyPr/>
        <a:lstStyle/>
        <a:p>
          <a:endParaRPr lang="ru-RU"/>
        </a:p>
      </dgm:t>
    </dgm:pt>
    <dgm:pt modelId="{8C660C4B-828D-4A7F-A9FC-346FADAC3D0A}" type="sibTrans" cxnId="{C68D2BD5-B8B7-4BDE-9D82-513FC35362EE}">
      <dgm:prSet/>
      <dgm:spPr/>
      <dgm:t>
        <a:bodyPr/>
        <a:lstStyle/>
        <a:p>
          <a:endParaRPr lang="ru-RU"/>
        </a:p>
      </dgm:t>
    </dgm:pt>
    <dgm:pt modelId="{08F5D1AF-CB76-4395-B8B0-E7AF7D8F498D}">
      <dgm:prSet phldrT="[Текст]" phldr="1"/>
      <dgm:spPr/>
      <dgm:t>
        <a:bodyPr/>
        <a:lstStyle/>
        <a:p>
          <a:endParaRPr lang="ru-RU" dirty="0"/>
        </a:p>
      </dgm:t>
    </dgm:pt>
    <dgm:pt modelId="{5C24FAD1-7F70-4B25-B70B-1E7ED1493F8E}" type="parTrans" cxnId="{5011D3CA-0803-4AE7-A1FD-6E59061674C3}">
      <dgm:prSet/>
      <dgm:spPr/>
      <dgm:t>
        <a:bodyPr/>
        <a:lstStyle/>
        <a:p>
          <a:endParaRPr lang="ru-RU"/>
        </a:p>
      </dgm:t>
    </dgm:pt>
    <dgm:pt modelId="{BDB41D1C-43BB-4629-BCFF-8CDAF054E0DB}" type="sibTrans" cxnId="{5011D3CA-0803-4AE7-A1FD-6E59061674C3}">
      <dgm:prSet/>
      <dgm:spPr/>
      <dgm:t>
        <a:bodyPr/>
        <a:lstStyle/>
        <a:p>
          <a:endParaRPr lang="ru-RU"/>
        </a:p>
      </dgm:t>
    </dgm:pt>
    <dgm:pt modelId="{D42951EE-BE83-46C8-8DCB-F42174382501}">
      <dgm:prSet phldrT="[Текст]"/>
      <dgm:spPr/>
      <dgm:t>
        <a:bodyPr/>
        <a:lstStyle/>
        <a:p>
          <a:endParaRPr lang="ru-RU" dirty="0"/>
        </a:p>
      </dgm:t>
    </dgm:pt>
    <dgm:pt modelId="{F5241FA4-8DDA-425B-822E-B6998349E839}" type="parTrans" cxnId="{5F1E8373-236F-4B0C-B335-824C9D8DBC2F}">
      <dgm:prSet/>
      <dgm:spPr/>
      <dgm:t>
        <a:bodyPr/>
        <a:lstStyle/>
        <a:p>
          <a:endParaRPr lang="ru-RU"/>
        </a:p>
      </dgm:t>
    </dgm:pt>
    <dgm:pt modelId="{0E92F02C-2BF3-4668-92EA-80B27CF6270C}" type="sibTrans" cxnId="{5F1E8373-236F-4B0C-B335-824C9D8DBC2F}">
      <dgm:prSet/>
      <dgm:spPr/>
      <dgm:t>
        <a:bodyPr/>
        <a:lstStyle/>
        <a:p>
          <a:endParaRPr lang="ru-RU"/>
        </a:p>
      </dgm:t>
    </dgm:pt>
    <dgm:pt modelId="{A973FE6A-C0BC-4D41-88EB-A6A3DD1C1E11}">
      <dgm:prSet phldrT="[Текст]"/>
      <dgm:spPr/>
      <dgm:t>
        <a:bodyPr/>
        <a:lstStyle/>
        <a:p>
          <a:endParaRPr lang="ru-RU" dirty="0"/>
        </a:p>
      </dgm:t>
    </dgm:pt>
    <dgm:pt modelId="{5D662CF6-DD6C-434E-9813-D19B485BE4F0}" type="parTrans" cxnId="{8CD86BD3-D98B-4BC4-B0D8-538463DD06B6}">
      <dgm:prSet/>
      <dgm:spPr/>
      <dgm:t>
        <a:bodyPr/>
        <a:lstStyle/>
        <a:p>
          <a:endParaRPr lang="ru-RU"/>
        </a:p>
      </dgm:t>
    </dgm:pt>
    <dgm:pt modelId="{785ABEBB-8366-4A95-B933-9E0C4BE6A9D6}" type="sibTrans" cxnId="{8CD86BD3-D98B-4BC4-B0D8-538463DD06B6}">
      <dgm:prSet/>
      <dgm:spPr/>
      <dgm:t>
        <a:bodyPr/>
        <a:lstStyle/>
        <a:p>
          <a:endParaRPr lang="ru-RU"/>
        </a:p>
      </dgm:t>
    </dgm:pt>
    <dgm:pt modelId="{12198662-59AA-49A6-A9DA-B4F5F172A899}">
      <dgm:prSet phldrT="[Текст]"/>
      <dgm:spPr/>
      <dgm:t>
        <a:bodyPr/>
        <a:lstStyle/>
        <a:p>
          <a:endParaRPr lang="ru-RU" dirty="0"/>
        </a:p>
      </dgm:t>
    </dgm:pt>
    <dgm:pt modelId="{5EDCEDE3-0417-4FE9-AAFB-DA39E29E73C0}" type="parTrans" cxnId="{7AF1E852-79D7-43D5-8DFD-34FF0216A9E1}">
      <dgm:prSet/>
      <dgm:spPr/>
      <dgm:t>
        <a:bodyPr/>
        <a:lstStyle/>
        <a:p>
          <a:endParaRPr lang="ru-RU"/>
        </a:p>
      </dgm:t>
    </dgm:pt>
    <dgm:pt modelId="{A6E0EB9D-6ED6-4503-8FB1-AB85F735566A}" type="sibTrans" cxnId="{7AF1E852-79D7-43D5-8DFD-34FF0216A9E1}">
      <dgm:prSet/>
      <dgm:spPr/>
      <dgm:t>
        <a:bodyPr/>
        <a:lstStyle/>
        <a:p>
          <a:endParaRPr lang="ru-RU"/>
        </a:p>
      </dgm:t>
    </dgm:pt>
    <dgm:pt modelId="{05635874-862E-4457-91F2-2DD9C99DD83C}">
      <dgm:prSet phldrT="[Текст]"/>
      <dgm:spPr/>
      <dgm:t>
        <a:bodyPr/>
        <a:lstStyle/>
        <a:p>
          <a:endParaRPr lang="ru-RU" dirty="0"/>
        </a:p>
      </dgm:t>
    </dgm:pt>
    <dgm:pt modelId="{F4E7B552-36BD-4684-A196-56BA7D5F9A9B}" type="parTrans" cxnId="{1E79B952-6407-48B6-B731-55D32DEB1794}">
      <dgm:prSet/>
      <dgm:spPr/>
      <dgm:t>
        <a:bodyPr/>
        <a:lstStyle/>
        <a:p>
          <a:endParaRPr lang="ru-RU"/>
        </a:p>
      </dgm:t>
    </dgm:pt>
    <dgm:pt modelId="{F46BCC43-A283-4A7A-ABD1-17AE5EF15BB9}" type="sibTrans" cxnId="{1E79B952-6407-48B6-B731-55D32DEB1794}">
      <dgm:prSet/>
      <dgm:spPr/>
      <dgm:t>
        <a:bodyPr/>
        <a:lstStyle/>
        <a:p>
          <a:endParaRPr lang="ru-RU"/>
        </a:p>
      </dgm:t>
    </dgm:pt>
    <dgm:pt modelId="{661A3B1E-5B01-4906-BB3E-81E29561DDCC}">
      <dgm:prSet phldrT="[Текст]"/>
      <dgm:spPr/>
      <dgm:t>
        <a:bodyPr/>
        <a:lstStyle/>
        <a:p>
          <a:endParaRPr lang="ru-RU" dirty="0"/>
        </a:p>
      </dgm:t>
    </dgm:pt>
    <dgm:pt modelId="{9B675828-FA4F-4211-8F2A-51DF6CBF1344}" type="parTrans" cxnId="{9AE5508D-0663-46A6-B175-C64406334ABE}">
      <dgm:prSet/>
      <dgm:spPr/>
      <dgm:t>
        <a:bodyPr/>
        <a:lstStyle/>
        <a:p>
          <a:endParaRPr lang="ru-RU"/>
        </a:p>
      </dgm:t>
    </dgm:pt>
    <dgm:pt modelId="{4C504BE6-CC1B-41D6-96C9-C6DF1C464CD5}" type="sibTrans" cxnId="{9AE5508D-0663-46A6-B175-C64406334ABE}">
      <dgm:prSet/>
      <dgm:spPr/>
      <dgm:t>
        <a:bodyPr/>
        <a:lstStyle/>
        <a:p>
          <a:endParaRPr lang="ru-RU"/>
        </a:p>
      </dgm:t>
    </dgm:pt>
    <dgm:pt modelId="{E9BE450E-BAD6-435D-8553-EF4E5E8BEFF8}">
      <dgm:prSet phldrT="[Текст]"/>
      <dgm:spPr/>
      <dgm:t>
        <a:bodyPr/>
        <a:lstStyle/>
        <a:p>
          <a:endParaRPr lang="ru-RU" dirty="0"/>
        </a:p>
      </dgm:t>
    </dgm:pt>
    <dgm:pt modelId="{D30A229E-AEE0-4AC5-8FD4-282316ED10F7}" type="parTrans" cxnId="{BDBBE9DF-5A2F-4F5E-83D1-ED7113AB5E26}">
      <dgm:prSet/>
      <dgm:spPr/>
      <dgm:t>
        <a:bodyPr/>
        <a:lstStyle/>
        <a:p>
          <a:endParaRPr lang="ru-RU"/>
        </a:p>
      </dgm:t>
    </dgm:pt>
    <dgm:pt modelId="{3E5D4295-5F91-40CF-BBD3-392023B35CDA}" type="sibTrans" cxnId="{BDBBE9DF-5A2F-4F5E-83D1-ED7113AB5E26}">
      <dgm:prSet/>
      <dgm:spPr/>
      <dgm:t>
        <a:bodyPr/>
        <a:lstStyle/>
        <a:p>
          <a:endParaRPr lang="ru-RU"/>
        </a:p>
      </dgm:t>
    </dgm:pt>
    <dgm:pt modelId="{32D941FE-DB3F-4A1C-AD7A-0CD59C25C0E0}">
      <dgm:prSet phldrT="[Текст]"/>
      <dgm:spPr/>
      <dgm:t>
        <a:bodyPr/>
        <a:lstStyle/>
        <a:p>
          <a:endParaRPr lang="ru-RU" dirty="0"/>
        </a:p>
      </dgm:t>
    </dgm:pt>
    <dgm:pt modelId="{BA9FE099-D35C-4511-8903-CD436F95371A}" type="parTrans" cxnId="{CC38643E-BC28-4CBB-912F-2F70837BC586}">
      <dgm:prSet/>
      <dgm:spPr/>
      <dgm:t>
        <a:bodyPr/>
        <a:lstStyle/>
        <a:p>
          <a:endParaRPr lang="ru-RU"/>
        </a:p>
      </dgm:t>
    </dgm:pt>
    <dgm:pt modelId="{A51D3DD1-B649-4246-9D60-6E5A715D1A55}" type="sibTrans" cxnId="{CC38643E-BC28-4CBB-912F-2F70837BC586}">
      <dgm:prSet/>
      <dgm:spPr/>
      <dgm:t>
        <a:bodyPr/>
        <a:lstStyle/>
        <a:p>
          <a:endParaRPr lang="ru-RU"/>
        </a:p>
      </dgm:t>
    </dgm:pt>
    <dgm:pt modelId="{C358AF85-C3F1-4185-9E83-589A07F35CA3}">
      <dgm:prSet phldrT="[Текст]"/>
      <dgm:spPr/>
      <dgm:t>
        <a:bodyPr/>
        <a:lstStyle/>
        <a:p>
          <a:endParaRPr lang="ru-RU" dirty="0"/>
        </a:p>
      </dgm:t>
    </dgm:pt>
    <dgm:pt modelId="{2E2D58C9-1DF5-4B70-AEA4-4462A60FF955}" type="parTrans" cxnId="{8BE04351-929B-4574-8EDA-86952A87A7C4}">
      <dgm:prSet/>
      <dgm:spPr/>
      <dgm:t>
        <a:bodyPr/>
        <a:lstStyle/>
        <a:p>
          <a:endParaRPr lang="ru-RU"/>
        </a:p>
      </dgm:t>
    </dgm:pt>
    <dgm:pt modelId="{E71B512F-43DA-4178-B8C9-B9FF4CB07FC0}" type="sibTrans" cxnId="{8BE04351-929B-4574-8EDA-86952A87A7C4}">
      <dgm:prSet/>
      <dgm:spPr/>
      <dgm:t>
        <a:bodyPr/>
        <a:lstStyle/>
        <a:p>
          <a:endParaRPr lang="ru-RU"/>
        </a:p>
      </dgm:t>
    </dgm:pt>
    <dgm:pt modelId="{4C680245-E241-43F0-AAE4-174908F90124}">
      <dgm:prSet phldrT="[Текст]"/>
      <dgm:spPr/>
      <dgm:t>
        <a:bodyPr/>
        <a:lstStyle/>
        <a:p>
          <a:endParaRPr lang="ru-RU" dirty="0"/>
        </a:p>
      </dgm:t>
    </dgm:pt>
    <dgm:pt modelId="{5CA8DC59-6802-4F90-912D-D0B6A9053FA7}" type="parTrans" cxnId="{BEC0540C-696B-40DA-A1AA-7B88BDF95EB6}">
      <dgm:prSet/>
      <dgm:spPr/>
      <dgm:t>
        <a:bodyPr/>
        <a:lstStyle/>
        <a:p>
          <a:endParaRPr lang="ru-RU"/>
        </a:p>
      </dgm:t>
    </dgm:pt>
    <dgm:pt modelId="{1876ED54-E112-44E5-A416-8FF016B2F17B}" type="sibTrans" cxnId="{BEC0540C-696B-40DA-A1AA-7B88BDF95EB6}">
      <dgm:prSet/>
      <dgm:spPr/>
      <dgm:t>
        <a:bodyPr/>
        <a:lstStyle/>
        <a:p>
          <a:endParaRPr lang="ru-RU"/>
        </a:p>
      </dgm:t>
    </dgm:pt>
    <dgm:pt modelId="{807757B1-527B-4902-A092-42551189C9EF}">
      <dgm:prSet phldrT="[Текст]"/>
      <dgm:spPr/>
      <dgm:t>
        <a:bodyPr/>
        <a:lstStyle/>
        <a:p>
          <a:endParaRPr lang="ru-RU" dirty="0"/>
        </a:p>
      </dgm:t>
    </dgm:pt>
    <dgm:pt modelId="{996A5C80-14A4-4EBB-9B46-26D3F73450B3}" type="parTrans" cxnId="{ABB0D460-969F-4138-A944-68C41883715E}">
      <dgm:prSet/>
      <dgm:spPr/>
      <dgm:t>
        <a:bodyPr/>
        <a:lstStyle/>
        <a:p>
          <a:endParaRPr lang="ru-RU"/>
        </a:p>
      </dgm:t>
    </dgm:pt>
    <dgm:pt modelId="{11D4279C-7707-4861-B47B-4C617A290D48}" type="sibTrans" cxnId="{ABB0D460-969F-4138-A944-68C41883715E}">
      <dgm:prSet/>
      <dgm:spPr/>
      <dgm:t>
        <a:bodyPr/>
        <a:lstStyle/>
        <a:p>
          <a:endParaRPr lang="ru-RU"/>
        </a:p>
      </dgm:t>
    </dgm:pt>
    <dgm:pt modelId="{9A5DD745-2DAF-4EF3-8DBC-E6D952004318}">
      <dgm:prSet phldrT="[Текст]"/>
      <dgm:spPr/>
      <dgm:t>
        <a:bodyPr/>
        <a:lstStyle/>
        <a:p>
          <a:endParaRPr lang="ru-RU" dirty="0"/>
        </a:p>
      </dgm:t>
    </dgm:pt>
    <dgm:pt modelId="{5C5F1A69-91DC-4A2E-8ADD-927391D3DFDB}" type="parTrans" cxnId="{C178F281-DF41-4EEB-A9D0-F813C9196A6A}">
      <dgm:prSet/>
      <dgm:spPr/>
      <dgm:t>
        <a:bodyPr/>
        <a:lstStyle/>
        <a:p>
          <a:endParaRPr lang="ru-RU"/>
        </a:p>
      </dgm:t>
    </dgm:pt>
    <dgm:pt modelId="{94CC6B2E-A116-41F1-8811-D3C490B51066}" type="sibTrans" cxnId="{C178F281-DF41-4EEB-A9D0-F813C9196A6A}">
      <dgm:prSet/>
      <dgm:spPr/>
      <dgm:t>
        <a:bodyPr/>
        <a:lstStyle/>
        <a:p>
          <a:endParaRPr lang="ru-RU"/>
        </a:p>
      </dgm:t>
    </dgm:pt>
    <dgm:pt modelId="{4D8A47B4-F1DA-444D-9474-85839662760F}" type="pres">
      <dgm:prSet presAssocID="{53032A1E-6F46-4D11-A3DB-6B1B1232D7F3}" presName="cycle" presStyleCnt="0">
        <dgm:presLayoutVars>
          <dgm:dir/>
          <dgm:resizeHandles val="exact"/>
        </dgm:presLayoutVars>
      </dgm:prSet>
      <dgm:spPr/>
    </dgm:pt>
    <dgm:pt modelId="{77C76FC3-EA65-479D-A119-F9DA8313E0A5}" type="pres">
      <dgm:prSet presAssocID="{01169C2F-D00B-484F-A35D-301F71AB9855}" presName="node" presStyleLbl="node1" presStyleIdx="0" presStyleCnt="14" custScaleX="162001" custScaleY="160573">
        <dgm:presLayoutVars>
          <dgm:bulletEnabled val="1"/>
        </dgm:presLayoutVars>
      </dgm:prSet>
      <dgm:spPr/>
    </dgm:pt>
    <dgm:pt modelId="{9F184BDC-AC28-4B05-A32B-E1EBBF4165E9}" type="pres">
      <dgm:prSet presAssocID="{79E890E9-7C4E-40E6-802B-EA8409DF1952}" presName="sibTrans" presStyleLbl="sibTrans2D1" presStyleIdx="0" presStyleCnt="14"/>
      <dgm:spPr/>
    </dgm:pt>
    <dgm:pt modelId="{66C5EFB7-AB7E-4765-9086-B6DC3E0E3C53}" type="pres">
      <dgm:prSet presAssocID="{79E890E9-7C4E-40E6-802B-EA8409DF1952}" presName="connectorText" presStyleLbl="sibTrans2D1" presStyleIdx="0" presStyleCnt="14"/>
      <dgm:spPr/>
    </dgm:pt>
    <dgm:pt modelId="{14A4FE9B-061B-47D0-A979-FC5B0C3E1616}" type="pres">
      <dgm:prSet presAssocID="{A973FE6A-C0BC-4D41-88EB-A6A3DD1C1E11}" presName="node" presStyleLbl="node1" presStyleIdx="1" presStyleCnt="14" custScaleX="167205" custScaleY="172155">
        <dgm:presLayoutVars>
          <dgm:bulletEnabled val="1"/>
        </dgm:presLayoutVars>
      </dgm:prSet>
      <dgm:spPr/>
    </dgm:pt>
    <dgm:pt modelId="{D664D99F-7120-42EF-AD58-4616521B5A23}" type="pres">
      <dgm:prSet presAssocID="{785ABEBB-8366-4A95-B933-9E0C4BE6A9D6}" presName="sibTrans" presStyleLbl="sibTrans2D1" presStyleIdx="1" presStyleCnt="14"/>
      <dgm:spPr/>
    </dgm:pt>
    <dgm:pt modelId="{D6356865-75D6-48EC-AC0F-3229844B3CA0}" type="pres">
      <dgm:prSet presAssocID="{785ABEBB-8366-4A95-B933-9E0C4BE6A9D6}" presName="connectorText" presStyleLbl="sibTrans2D1" presStyleIdx="1" presStyleCnt="14"/>
      <dgm:spPr/>
    </dgm:pt>
    <dgm:pt modelId="{13948736-F976-4917-8AB5-5BD131DCA06F}" type="pres">
      <dgm:prSet presAssocID="{12198662-59AA-49A6-A9DA-B4F5F172A899}" presName="node" presStyleLbl="node1" presStyleIdx="2" presStyleCnt="14" custScaleX="159609" custScaleY="165999">
        <dgm:presLayoutVars>
          <dgm:bulletEnabled val="1"/>
        </dgm:presLayoutVars>
      </dgm:prSet>
      <dgm:spPr/>
    </dgm:pt>
    <dgm:pt modelId="{3B918605-8793-4E68-A52B-C9F1E227A79B}" type="pres">
      <dgm:prSet presAssocID="{A6E0EB9D-6ED6-4503-8FB1-AB85F735566A}" presName="sibTrans" presStyleLbl="sibTrans2D1" presStyleIdx="2" presStyleCnt="14"/>
      <dgm:spPr/>
    </dgm:pt>
    <dgm:pt modelId="{9F3E9378-9EDC-428F-B1CB-AE1525126CE4}" type="pres">
      <dgm:prSet presAssocID="{A6E0EB9D-6ED6-4503-8FB1-AB85F735566A}" presName="connectorText" presStyleLbl="sibTrans2D1" presStyleIdx="2" presStyleCnt="14"/>
      <dgm:spPr/>
    </dgm:pt>
    <dgm:pt modelId="{EA467A46-3DFF-48AA-B8D5-42EB2E24302C}" type="pres">
      <dgm:prSet presAssocID="{05635874-862E-4457-91F2-2DD9C99DD83C}" presName="node" presStyleLbl="node1" presStyleIdx="3" presStyleCnt="14" custScaleX="167267" custScaleY="172485">
        <dgm:presLayoutVars>
          <dgm:bulletEnabled val="1"/>
        </dgm:presLayoutVars>
      </dgm:prSet>
      <dgm:spPr/>
    </dgm:pt>
    <dgm:pt modelId="{CE657D09-67DC-45BD-ABC7-1FF2BFD5C165}" type="pres">
      <dgm:prSet presAssocID="{F46BCC43-A283-4A7A-ABD1-17AE5EF15BB9}" presName="sibTrans" presStyleLbl="sibTrans2D1" presStyleIdx="3" presStyleCnt="14"/>
      <dgm:spPr/>
    </dgm:pt>
    <dgm:pt modelId="{4D008ABA-7ACA-4077-8F7D-6EBCE301551E}" type="pres">
      <dgm:prSet presAssocID="{F46BCC43-A283-4A7A-ABD1-17AE5EF15BB9}" presName="connectorText" presStyleLbl="sibTrans2D1" presStyleIdx="3" presStyleCnt="14"/>
      <dgm:spPr/>
    </dgm:pt>
    <dgm:pt modelId="{F612E4D2-003E-411D-800B-8E8FFE6AE6E6}" type="pres">
      <dgm:prSet presAssocID="{661A3B1E-5B01-4906-BB3E-81E29561DDCC}" presName="node" presStyleLbl="node1" presStyleIdx="4" presStyleCnt="14" custScaleX="158554" custScaleY="161255">
        <dgm:presLayoutVars>
          <dgm:bulletEnabled val="1"/>
        </dgm:presLayoutVars>
      </dgm:prSet>
      <dgm:spPr/>
    </dgm:pt>
    <dgm:pt modelId="{5134FFCF-AD22-430F-AAE0-EFB6A7458BC5}" type="pres">
      <dgm:prSet presAssocID="{4C504BE6-CC1B-41D6-96C9-C6DF1C464CD5}" presName="sibTrans" presStyleLbl="sibTrans2D1" presStyleIdx="4" presStyleCnt="14"/>
      <dgm:spPr/>
    </dgm:pt>
    <dgm:pt modelId="{C5E56EF8-8F1D-474E-8D33-5D056ABB0D7E}" type="pres">
      <dgm:prSet presAssocID="{4C504BE6-CC1B-41D6-96C9-C6DF1C464CD5}" presName="connectorText" presStyleLbl="sibTrans2D1" presStyleIdx="4" presStyleCnt="14"/>
      <dgm:spPr/>
    </dgm:pt>
    <dgm:pt modelId="{46E7CF0D-2A37-4DEB-920A-E714A0E7A0F1}" type="pres">
      <dgm:prSet presAssocID="{E9BE450E-BAD6-435D-8553-EF4E5E8BEFF8}" presName="node" presStyleLbl="node1" presStyleIdx="5" presStyleCnt="14" custScaleX="158090" custScaleY="163848">
        <dgm:presLayoutVars>
          <dgm:bulletEnabled val="1"/>
        </dgm:presLayoutVars>
      </dgm:prSet>
      <dgm:spPr/>
    </dgm:pt>
    <dgm:pt modelId="{4552DD12-81A7-49D8-85C5-1F4F4181298C}" type="pres">
      <dgm:prSet presAssocID="{3E5D4295-5F91-40CF-BBD3-392023B35CDA}" presName="sibTrans" presStyleLbl="sibTrans2D1" presStyleIdx="5" presStyleCnt="14"/>
      <dgm:spPr/>
    </dgm:pt>
    <dgm:pt modelId="{A1C51BFF-90AE-4813-BCFB-39B34F97B74C}" type="pres">
      <dgm:prSet presAssocID="{3E5D4295-5F91-40CF-BBD3-392023B35CDA}" presName="connectorText" presStyleLbl="sibTrans2D1" presStyleIdx="5" presStyleCnt="14"/>
      <dgm:spPr/>
    </dgm:pt>
    <dgm:pt modelId="{85697386-019F-4323-ABE0-4999ABDB2FFA}" type="pres">
      <dgm:prSet presAssocID="{32D941FE-DB3F-4A1C-AD7A-0CD59C25C0E0}" presName="node" presStyleLbl="node1" presStyleIdx="6" presStyleCnt="14" custScaleX="157455" custScaleY="163610">
        <dgm:presLayoutVars>
          <dgm:bulletEnabled val="1"/>
        </dgm:presLayoutVars>
      </dgm:prSet>
      <dgm:spPr/>
    </dgm:pt>
    <dgm:pt modelId="{03C962B5-56AB-4E6C-A7B9-3562932B7B55}" type="pres">
      <dgm:prSet presAssocID="{A51D3DD1-B649-4246-9D60-6E5A715D1A55}" presName="sibTrans" presStyleLbl="sibTrans2D1" presStyleIdx="6" presStyleCnt="14"/>
      <dgm:spPr/>
    </dgm:pt>
    <dgm:pt modelId="{9869D698-0FAF-4346-8CB0-1EDCE46FBC07}" type="pres">
      <dgm:prSet presAssocID="{A51D3DD1-B649-4246-9D60-6E5A715D1A55}" presName="connectorText" presStyleLbl="sibTrans2D1" presStyleIdx="6" presStyleCnt="14"/>
      <dgm:spPr/>
    </dgm:pt>
    <dgm:pt modelId="{4C7C317E-E66B-4F49-904F-CCEFD62BFE8C}" type="pres">
      <dgm:prSet presAssocID="{C358AF85-C3F1-4185-9E83-589A07F35CA3}" presName="node" presStyleLbl="node1" presStyleIdx="7" presStyleCnt="14" custScaleX="160481" custScaleY="151092">
        <dgm:presLayoutVars>
          <dgm:bulletEnabled val="1"/>
        </dgm:presLayoutVars>
      </dgm:prSet>
      <dgm:spPr/>
    </dgm:pt>
    <dgm:pt modelId="{EFE4698A-AE1D-416C-93AC-2F8DB235C5B4}" type="pres">
      <dgm:prSet presAssocID="{E71B512F-43DA-4178-B8C9-B9FF4CB07FC0}" presName="sibTrans" presStyleLbl="sibTrans2D1" presStyleIdx="7" presStyleCnt="14"/>
      <dgm:spPr/>
    </dgm:pt>
    <dgm:pt modelId="{20BF8719-D90F-4720-B3A9-09E0CFEA4AC0}" type="pres">
      <dgm:prSet presAssocID="{E71B512F-43DA-4178-B8C9-B9FF4CB07FC0}" presName="connectorText" presStyleLbl="sibTrans2D1" presStyleIdx="7" presStyleCnt="14"/>
      <dgm:spPr/>
    </dgm:pt>
    <dgm:pt modelId="{666D4142-74EB-4325-A66A-09F5982479F5}" type="pres">
      <dgm:prSet presAssocID="{4C680245-E241-43F0-AAE4-174908F90124}" presName="node" presStyleLbl="node1" presStyleIdx="8" presStyleCnt="14" custScaleX="162672" custScaleY="156709">
        <dgm:presLayoutVars>
          <dgm:bulletEnabled val="1"/>
        </dgm:presLayoutVars>
      </dgm:prSet>
      <dgm:spPr/>
    </dgm:pt>
    <dgm:pt modelId="{5A8BA0C6-CEC9-41B7-95EE-55F944C00F90}" type="pres">
      <dgm:prSet presAssocID="{1876ED54-E112-44E5-A416-8FF016B2F17B}" presName="sibTrans" presStyleLbl="sibTrans2D1" presStyleIdx="8" presStyleCnt="14"/>
      <dgm:spPr/>
    </dgm:pt>
    <dgm:pt modelId="{91475997-7CB3-4126-9091-BB8707AC63AE}" type="pres">
      <dgm:prSet presAssocID="{1876ED54-E112-44E5-A416-8FF016B2F17B}" presName="connectorText" presStyleLbl="sibTrans2D1" presStyleIdx="8" presStyleCnt="14"/>
      <dgm:spPr/>
    </dgm:pt>
    <dgm:pt modelId="{8F84B47D-D746-46A9-93DF-3F1A4C873D6E}" type="pres">
      <dgm:prSet presAssocID="{807757B1-527B-4902-A092-42551189C9EF}" presName="node" presStyleLbl="node1" presStyleIdx="9" presStyleCnt="14" custScaleX="162873" custScaleY="156423">
        <dgm:presLayoutVars>
          <dgm:bulletEnabled val="1"/>
        </dgm:presLayoutVars>
      </dgm:prSet>
      <dgm:spPr/>
    </dgm:pt>
    <dgm:pt modelId="{D7470F66-C191-4D01-83D7-5601FFC555F4}" type="pres">
      <dgm:prSet presAssocID="{11D4279C-7707-4861-B47B-4C617A290D48}" presName="sibTrans" presStyleLbl="sibTrans2D1" presStyleIdx="9" presStyleCnt="14"/>
      <dgm:spPr/>
    </dgm:pt>
    <dgm:pt modelId="{9FFEFC7A-A294-4435-A329-84CE519EE16B}" type="pres">
      <dgm:prSet presAssocID="{11D4279C-7707-4861-B47B-4C617A290D48}" presName="connectorText" presStyleLbl="sibTrans2D1" presStyleIdx="9" presStyleCnt="14"/>
      <dgm:spPr/>
    </dgm:pt>
    <dgm:pt modelId="{66D4A7D4-29BC-4BCA-AA00-D37E101E9679}" type="pres">
      <dgm:prSet presAssocID="{9A5DD745-2DAF-4EF3-8DBC-E6D952004318}" presName="node" presStyleLbl="node1" presStyleIdx="10" presStyleCnt="14" custScaleX="167926" custScaleY="174636">
        <dgm:presLayoutVars>
          <dgm:bulletEnabled val="1"/>
        </dgm:presLayoutVars>
      </dgm:prSet>
      <dgm:spPr/>
    </dgm:pt>
    <dgm:pt modelId="{40D9557C-6CBF-40D8-B99C-3C883D42E014}" type="pres">
      <dgm:prSet presAssocID="{94CC6B2E-A116-41F1-8811-D3C490B51066}" presName="sibTrans" presStyleLbl="sibTrans2D1" presStyleIdx="10" presStyleCnt="14"/>
      <dgm:spPr/>
    </dgm:pt>
    <dgm:pt modelId="{CF9F9DFF-2654-4CA7-8C13-62DFD483CFCA}" type="pres">
      <dgm:prSet presAssocID="{94CC6B2E-A116-41F1-8811-D3C490B51066}" presName="connectorText" presStyleLbl="sibTrans2D1" presStyleIdx="10" presStyleCnt="14"/>
      <dgm:spPr/>
    </dgm:pt>
    <dgm:pt modelId="{DFF04DD7-7A1D-4297-ABC8-98EAA79C53CD}" type="pres">
      <dgm:prSet presAssocID="{D42951EE-BE83-46C8-8DCB-F42174382501}" presName="node" presStyleLbl="node1" presStyleIdx="11" presStyleCnt="14" custScaleX="166407" custScaleY="157500">
        <dgm:presLayoutVars>
          <dgm:bulletEnabled val="1"/>
        </dgm:presLayoutVars>
      </dgm:prSet>
      <dgm:spPr/>
    </dgm:pt>
    <dgm:pt modelId="{501E9F21-CE20-4326-A0F1-6CB876500CB7}" type="pres">
      <dgm:prSet presAssocID="{0E92F02C-2BF3-4668-92EA-80B27CF6270C}" presName="sibTrans" presStyleLbl="sibTrans2D1" presStyleIdx="11" presStyleCnt="14"/>
      <dgm:spPr/>
    </dgm:pt>
    <dgm:pt modelId="{45CD8F52-AE73-4FE6-8407-259E86B39D13}" type="pres">
      <dgm:prSet presAssocID="{0E92F02C-2BF3-4668-92EA-80B27CF6270C}" presName="connectorText" presStyleLbl="sibTrans2D1" presStyleIdx="11" presStyleCnt="14"/>
      <dgm:spPr/>
    </dgm:pt>
    <dgm:pt modelId="{7603C97F-78CD-4807-BAD7-A12973F83EFB}" type="pres">
      <dgm:prSet presAssocID="{D63798F7-A90C-4A75-83FA-3FE0123D4FBB}" presName="node" presStyleLbl="node1" presStyleIdx="12" presStyleCnt="14" custScaleX="164393" custScaleY="160043">
        <dgm:presLayoutVars>
          <dgm:bulletEnabled val="1"/>
        </dgm:presLayoutVars>
      </dgm:prSet>
      <dgm:spPr/>
    </dgm:pt>
    <dgm:pt modelId="{C38B1136-B558-4368-B524-BEBBF3E584DB}" type="pres">
      <dgm:prSet presAssocID="{8C660C4B-828D-4A7F-A9FC-346FADAC3D0A}" presName="sibTrans" presStyleLbl="sibTrans2D1" presStyleIdx="12" presStyleCnt="14"/>
      <dgm:spPr/>
    </dgm:pt>
    <dgm:pt modelId="{8EC4F7D9-17A5-46CC-8A79-ECB35D0EB120}" type="pres">
      <dgm:prSet presAssocID="{8C660C4B-828D-4A7F-A9FC-346FADAC3D0A}" presName="connectorText" presStyleLbl="sibTrans2D1" presStyleIdx="12" presStyleCnt="14"/>
      <dgm:spPr/>
    </dgm:pt>
    <dgm:pt modelId="{1DC53BE0-3D50-4391-A4DF-08938AAD2C7D}" type="pres">
      <dgm:prSet presAssocID="{08F5D1AF-CB76-4395-B8B0-E7AF7D8F498D}" presName="node" presStyleLbl="node1" presStyleIdx="13" presStyleCnt="14" custScaleX="165028" custScaleY="166190">
        <dgm:presLayoutVars>
          <dgm:bulletEnabled val="1"/>
        </dgm:presLayoutVars>
      </dgm:prSet>
      <dgm:spPr/>
    </dgm:pt>
    <dgm:pt modelId="{D0DB642F-F70E-48AD-8FA7-BD6125B73AB1}" type="pres">
      <dgm:prSet presAssocID="{BDB41D1C-43BB-4629-BCFF-8CDAF054E0DB}" presName="sibTrans" presStyleLbl="sibTrans2D1" presStyleIdx="13" presStyleCnt="14"/>
      <dgm:spPr/>
    </dgm:pt>
    <dgm:pt modelId="{16EC7F8E-3A5F-44C1-86C5-BE6F5C901D7D}" type="pres">
      <dgm:prSet presAssocID="{BDB41D1C-43BB-4629-BCFF-8CDAF054E0DB}" presName="connectorText" presStyleLbl="sibTrans2D1" presStyleIdx="13" presStyleCnt="14"/>
      <dgm:spPr/>
    </dgm:pt>
  </dgm:ptLst>
  <dgm:cxnLst>
    <dgm:cxn modelId="{D6202F28-7046-4C25-AF53-6E35EFDD023F}" type="presOf" srcId="{08F5D1AF-CB76-4395-B8B0-E7AF7D8F498D}" destId="{1DC53BE0-3D50-4391-A4DF-08938AAD2C7D}" srcOrd="0" destOrd="0" presId="urn:microsoft.com/office/officeart/2005/8/layout/cycle2"/>
    <dgm:cxn modelId="{406268BA-9E4E-422A-BA02-58A52F781495}" type="presOf" srcId="{BDB41D1C-43BB-4629-BCFF-8CDAF054E0DB}" destId="{16EC7F8E-3A5F-44C1-86C5-BE6F5C901D7D}" srcOrd="1" destOrd="0" presId="urn:microsoft.com/office/officeart/2005/8/layout/cycle2"/>
    <dgm:cxn modelId="{5F1E8373-236F-4B0C-B335-824C9D8DBC2F}" srcId="{53032A1E-6F46-4D11-A3DB-6B1B1232D7F3}" destId="{D42951EE-BE83-46C8-8DCB-F42174382501}" srcOrd="11" destOrd="0" parTransId="{F5241FA4-8DDA-425B-822E-B6998349E839}" sibTransId="{0E92F02C-2BF3-4668-92EA-80B27CF6270C}"/>
    <dgm:cxn modelId="{86BDB3CF-7370-4CBF-839B-F3CF9A1351AB}" type="presOf" srcId="{4C504BE6-CC1B-41D6-96C9-C6DF1C464CD5}" destId="{C5E56EF8-8F1D-474E-8D33-5D056ABB0D7E}" srcOrd="1" destOrd="0" presId="urn:microsoft.com/office/officeart/2005/8/layout/cycle2"/>
    <dgm:cxn modelId="{B09E27BA-CB54-4BC8-8F55-F3DA92F264A9}" type="presOf" srcId="{F46BCC43-A283-4A7A-ABD1-17AE5EF15BB9}" destId="{4D008ABA-7ACA-4077-8F7D-6EBCE301551E}" srcOrd="1" destOrd="0" presId="urn:microsoft.com/office/officeart/2005/8/layout/cycle2"/>
    <dgm:cxn modelId="{BDBBE9DF-5A2F-4F5E-83D1-ED7113AB5E26}" srcId="{53032A1E-6F46-4D11-A3DB-6B1B1232D7F3}" destId="{E9BE450E-BAD6-435D-8553-EF4E5E8BEFF8}" srcOrd="5" destOrd="0" parTransId="{D30A229E-AEE0-4AC5-8FD4-282316ED10F7}" sibTransId="{3E5D4295-5F91-40CF-BBD3-392023B35CDA}"/>
    <dgm:cxn modelId="{A8A17F3B-6214-4FF7-B8C5-6F77D5DEB243}" type="presOf" srcId="{F46BCC43-A283-4A7A-ABD1-17AE5EF15BB9}" destId="{CE657D09-67DC-45BD-ABC7-1FF2BFD5C165}" srcOrd="0" destOrd="0" presId="urn:microsoft.com/office/officeart/2005/8/layout/cycle2"/>
    <dgm:cxn modelId="{2F29A28F-AFFF-4830-A5F3-33519BD34A63}" type="presOf" srcId="{94CC6B2E-A116-41F1-8811-D3C490B51066}" destId="{40D9557C-6CBF-40D8-B99C-3C883D42E014}" srcOrd="0" destOrd="0" presId="urn:microsoft.com/office/officeart/2005/8/layout/cycle2"/>
    <dgm:cxn modelId="{CD5F5743-3429-43EF-AC75-C13A3DE94208}" type="presOf" srcId="{11D4279C-7707-4861-B47B-4C617A290D48}" destId="{9FFEFC7A-A294-4435-A329-84CE519EE16B}" srcOrd="1" destOrd="0" presId="urn:microsoft.com/office/officeart/2005/8/layout/cycle2"/>
    <dgm:cxn modelId="{ABB0D460-969F-4138-A944-68C41883715E}" srcId="{53032A1E-6F46-4D11-A3DB-6B1B1232D7F3}" destId="{807757B1-527B-4902-A092-42551189C9EF}" srcOrd="9" destOrd="0" parTransId="{996A5C80-14A4-4EBB-9B46-26D3F73450B3}" sibTransId="{11D4279C-7707-4861-B47B-4C617A290D48}"/>
    <dgm:cxn modelId="{189EBC4B-F853-4B4A-A77F-F86946A19812}" type="presOf" srcId="{C358AF85-C3F1-4185-9E83-589A07F35CA3}" destId="{4C7C317E-E66B-4F49-904F-CCEFD62BFE8C}" srcOrd="0" destOrd="0" presId="urn:microsoft.com/office/officeart/2005/8/layout/cycle2"/>
    <dgm:cxn modelId="{C7636B56-5786-46AD-919B-69A3FB7F9BD8}" type="presOf" srcId="{79E890E9-7C4E-40E6-802B-EA8409DF1952}" destId="{66C5EFB7-AB7E-4765-9086-B6DC3E0E3C53}" srcOrd="1" destOrd="0" presId="urn:microsoft.com/office/officeart/2005/8/layout/cycle2"/>
    <dgm:cxn modelId="{0294C423-DE0B-4FB0-A52B-079256D1AEB6}" type="presOf" srcId="{12198662-59AA-49A6-A9DA-B4F5F172A899}" destId="{13948736-F976-4917-8AB5-5BD131DCA06F}" srcOrd="0" destOrd="0" presId="urn:microsoft.com/office/officeart/2005/8/layout/cycle2"/>
    <dgm:cxn modelId="{B94AD1B8-CB1B-4ABB-AA8B-318E0E8CEA48}" type="presOf" srcId="{1876ED54-E112-44E5-A416-8FF016B2F17B}" destId="{5A8BA0C6-CEC9-41B7-95EE-55F944C00F90}" srcOrd="0" destOrd="0" presId="urn:microsoft.com/office/officeart/2005/8/layout/cycle2"/>
    <dgm:cxn modelId="{DA31F678-990F-48A2-A634-F7E78197E71F}" type="presOf" srcId="{8C660C4B-828D-4A7F-A9FC-346FADAC3D0A}" destId="{8EC4F7D9-17A5-46CC-8A79-ECB35D0EB120}" srcOrd="1" destOrd="0" presId="urn:microsoft.com/office/officeart/2005/8/layout/cycle2"/>
    <dgm:cxn modelId="{A88822E6-2E1A-43C4-B424-8D3578EDFA83}" type="presOf" srcId="{94CC6B2E-A116-41F1-8811-D3C490B51066}" destId="{CF9F9DFF-2654-4CA7-8C13-62DFD483CFCA}" srcOrd="1" destOrd="0" presId="urn:microsoft.com/office/officeart/2005/8/layout/cycle2"/>
    <dgm:cxn modelId="{89AE797A-6663-4D84-A537-839191ACAC02}" type="presOf" srcId="{785ABEBB-8366-4A95-B933-9E0C4BE6A9D6}" destId="{D6356865-75D6-48EC-AC0F-3229844B3CA0}" srcOrd="1" destOrd="0" presId="urn:microsoft.com/office/officeart/2005/8/layout/cycle2"/>
    <dgm:cxn modelId="{9AE5508D-0663-46A6-B175-C64406334ABE}" srcId="{53032A1E-6F46-4D11-A3DB-6B1B1232D7F3}" destId="{661A3B1E-5B01-4906-BB3E-81E29561DDCC}" srcOrd="4" destOrd="0" parTransId="{9B675828-FA4F-4211-8F2A-51DF6CBF1344}" sibTransId="{4C504BE6-CC1B-41D6-96C9-C6DF1C464CD5}"/>
    <dgm:cxn modelId="{7F20D90E-3208-4916-B924-3EDD7AC4FA58}" type="presOf" srcId="{53032A1E-6F46-4D11-A3DB-6B1B1232D7F3}" destId="{4D8A47B4-F1DA-444D-9474-85839662760F}" srcOrd="0" destOrd="0" presId="urn:microsoft.com/office/officeart/2005/8/layout/cycle2"/>
    <dgm:cxn modelId="{F2BCDDF3-DD71-4DEB-8B6D-0BD31B34D870}" type="presOf" srcId="{0E92F02C-2BF3-4668-92EA-80B27CF6270C}" destId="{45CD8F52-AE73-4FE6-8407-259E86B39D13}" srcOrd="1" destOrd="0" presId="urn:microsoft.com/office/officeart/2005/8/layout/cycle2"/>
    <dgm:cxn modelId="{9EBB003D-A94E-41BF-88EE-6B1A124FE704}" type="presOf" srcId="{A973FE6A-C0BC-4D41-88EB-A6A3DD1C1E11}" destId="{14A4FE9B-061B-47D0-A979-FC5B0C3E1616}" srcOrd="0" destOrd="0" presId="urn:microsoft.com/office/officeart/2005/8/layout/cycle2"/>
    <dgm:cxn modelId="{2E44C794-9BBC-4317-A524-3DF5196CD3DA}" type="presOf" srcId="{E9BE450E-BAD6-435D-8553-EF4E5E8BEFF8}" destId="{46E7CF0D-2A37-4DEB-920A-E714A0E7A0F1}" srcOrd="0" destOrd="0" presId="urn:microsoft.com/office/officeart/2005/8/layout/cycle2"/>
    <dgm:cxn modelId="{5A4D5395-D2EC-4A55-A53F-8B1E3AC07403}" type="presOf" srcId="{785ABEBB-8366-4A95-B933-9E0C4BE6A9D6}" destId="{D664D99F-7120-42EF-AD58-4616521B5A23}" srcOrd="0" destOrd="0" presId="urn:microsoft.com/office/officeart/2005/8/layout/cycle2"/>
    <dgm:cxn modelId="{8CD86BD3-D98B-4BC4-B0D8-538463DD06B6}" srcId="{53032A1E-6F46-4D11-A3DB-6B1B1232D7F3}" destId="{A973FE6A-C0BC-4D41-88EB-A6A3DD1C1E11}" srcOrd="1" destOrd="0" parTransId="{5D662CF6-DD6C-434E-9813-D19B485BE4F0}" sibTransId="{785ABEBB-8366-4A95-B933-9E0C4BE6A9D6}"/>
    <dgm:cxn modelId="{496ACC2A-4E03-437A-9AD4-27F12CB9FB6E}" type="presOf" srcId="{79E890E9-7C4E-40E6-802B-EA8409DF1952}" destId="{9F184BDC-AC28-4B05-A32B-E1EBBF4165E9}" srcOrd="0" destOrd="0" presId="urn:microsoft.com/office/officeart/2005/8/layout/cycle2"/>
    <dgm:cxn modelId="{8AEC4052-AAA0-40FD-BE7E-985AAC2178D5}" type="presOf" srcId="{32D941FE-DB3F-4A1C-AD7A-0CD59C25C0E0}" destId="{85697386-019F-4323-ABE0-4999ABDB2FFA}" srcOrd="0" destOrd="0" presId="urn:microsoft.com/office/officeart/2005/8/layout/cycle2"/>
    <dgm:cxn modelId="{823DF3CA-7DBA-449B-BDFE-1927225E2428}" type="presOf" srcId="{A51D3DD1-B649-4246-9D60-6E5A715D1A55}" destId="{03C962B5-56AB-4E6C-A7B9-3562932B7B55}" srcOrd="0" destOrd="0" presId="urn:microsoft.com/office/officeart/2005/8/layout/cycle2"/>
    <dgm:cxn modelId="{409744F5-D04F-4696-ADFB-E5466016A2E9}" type="presOf" srcId="{A6E0EB9D-6ED6-4503-8FB1-AB85F735566A}" destId="{9F3E9378-9EDC-428F-B1CB-AE1525126CE4}" srcOrd="1" destOrd="0" presId="urn:microsoft.com/office/officeart/2005/8/layout/cycle2"/>
    <dgm:cxn modelId="{D5DED4DF-0DCE-4C8F-A04A-8C6C4EF31EA2}" type="presOf" srcId="{D42951EE-BE83-46C8-8DCB-F42174382501}" destId="{DFF04DD7-7A1D-4297-ABC8-98EAA79C53CD}" srcOrd="0" destOrd="0" presId="urn:microsoft.com/office/officeart/2005/8/layout/cycle2"/>
    <dgm:cxn modelId="{8D2859D6-77EB-407D-8B53-331D40F3CE77}" type="presOf" srcId="{4C680245-E241-43F0-AAE4-174908F90124}" destId="{666D4142-74EB-4325-A66A-09F5982479F5}" srcOrd="0" destOrd="0" presId="urn:microsoft.com/office/officeart/2005/8/layout/cycle2"/>
    <dgm:cxn modelId="{5011D3CA-0803-4AE7-A1FD-6E59061674C3}" srcId="{53032A1E-6F46-4D11-A3DB-6B1B1232D7F3}" destId="{08F5D1AF-CB76-4395-B8B0-E7AF7D8F498D}" srcOrd="13" destOrd="0" parTransId="{5C24FAD1-7F70-4B25-B70B-1E7ED1493F8E}" sibTransId="{BDB41D1C-43BB-4629-BCFF-8CDAF054E0DB}"/>
    <dgm:cxn modelId="{DE0EB01F-0458-4EA7-AE10-AAD054A1AC6C}" type="presOf" srcId="{E71B512F-43DA-4178-B8C9-B9FF4CB07FC0}" destId="{20BF8719-D90F-4720-B3A9-09E0CFEA4AC0}" srcOrd="1" destOrd="0" presId="urn:microsoft.com/office/officeart/2005/8/layout/cycle2"/>
    <dgm:cxn modelId="{D3D95B90-C5E2-47A2-A355-4DCF986EED87}" type="presOf" srcId="{05635874-862E-4457-91F2-2DD9C99DD83C}" destId="{EA467A46-3DFF-48AA-B8D5-42EB2E24302C}" srcOrd="0" destOrd="0" presId="urn:microsoft.com/office/officeart/2005/8/layout/cycle2"/>
    <dgm:cxn modelId="{30DCCEF3-2FAA-469C-A09C-94160D3F622B}" type="presOf" srcId="{A6E0EB9D-6ED6-4503-8FB1-AB85F735566A}" destId="{3B918605-8793-4E68-A52B-C9F1E227A79B}" srcOrd="0" destOrd="0" presId="urn:microsoft.com/office/officeart/2005/8/layout/cycle2"/>
    <dgm:cxn modelId="{1E79B952-6407-48B6-B731-55D32DEB1794}" srcId="{53032A1E-6F46-4D11-A3DB-6B1B1232D7F3}" destId="{05635874-862E-4457-91F2-2DD9C99DD83C}" srcOrd="3" destOrd="0" parTransId="{F4E7B552-36BD-4684-A196-56BA7D5F9A9B}" sibTransId="{F46BCC43-A283-4A7A-ABD1-17AE5EF15BB9}"/>
    <dgm:cxn modelId="{8BE04351-929B-4574-8EDA-86952A87A7C4}" srcId="{53032A1E-6F46-4D11-A3DB-6B1B1232D7F3}" destId="{C358AF85-C3F1-4185-9E83-589A07F35CA3}" srcOrd="7" destOrd="0" parTransId="{2E2D58C9-1DF5-4B70-AEA4-4462A60FF955}" sibTransId="{E71B512F-43DA-4178-B8C9-B9FF4CB07FC0}"/>
    <dgm:cxn modelId="{AE3EF43F-9116-4055-9EA6-D126A884811B}" type="presOf" srcId="{BDB41D1C-43BB-4629-BCFF-8CDAF054E0DB}" destId="{D0DB642F-F70E-48AD-8FA7-BD6125B73AB1}" srcOrd="0" destOrd="0" presId="urn:microsoft.com/office/officeart/2005/8/layout/cycle2"/>
    <dgm:cxn modelId="{BEC0540C-696B-40DA-A1AA-7B88BDF95EB6}" srcId="{53032A1E-6F46-4D11-A3DB-6B1B1232D7F3}" destId="{4C680245-E241-43F0-AAE4-174908F90124}" srcOrd="8" destOrd="0" parTransId="{5CA8DC59-6802-4F90-912D-D0B6A9053FA7}" sibTransId="{1876ED54-E112-44E5-A416-8FF016B2F17B}"/>
    <dgm:cxn modelId="{8E39906A-CD47-4897-A909-1F660CFFCEAB}" type="presOf" srcId="{3E5D4295-5F91-40CF-BBD3-392023B35CDA}" destId="{4552DD12-81A7-49D8-85C5-1F4F4181298C}" srcOrd="0" destOrd="0" presId="urn:microsoft.com/office/officeart/2005/8/layout/cycle2"/>
    <dgm:cxn modelId="{93028473-6650-4228-9A0D-CD774DAB9225}" type="presOf" srcId="{661A3B1E-5B01-4906-BB3E-81E29561DDCC}" destId="{F612E4D2-003E-411D-800B-8E8FFE6AE6E6}" srcOrd="0" destOrd="0" presId="urn:microsoft.com/office/officeart/2005/8/layout/cycle2"/>
    <dgm:cxn modelId="{C68D2BD5-B8B7-4BDE-9D82-513FC35362EE}" srcId="{53032A1E-6F46-4D11-A3DB-6B1B1232D7F3}" destId="{D63798F7-A90C-4A75-83FA-3FE0123D4FBB}" srcOrd="12" destOrd="0" parTransId="{A50EA5AD-A691-40D0-A670-5ECF701D743C}" sibTransId="{8C660C4B-828D-4A7F-A9FC-346FADAC3D0A}"/>
    <dgm:cxn modelId="{DAD7CC39-2D45-49A1-9BEC-FA1D1482F947}" type="presOf" srcId="{D63798F7-A90C-4A75-83FA-3FE0123D4FBB}" destId="{7603C97F-78CD-4807-BAD7-A12973F83EFB}" srcOrd="0" destOrd="0" presId="urn:microsoft.com/office/officeart/2005/8/layout/cycle2"/>
    <dgm:cxn modelId="{6A15E7AC-9082-4899-859C-210C721BC3B2}" type="presOf" srcId="{807757B1-527B-4902-A092-42551189C9EF}" destId="{8F84B47D-D746-46A9-93DF-3F1A4C873D6E}" srcOrd="0" destOrd="0" presId="urn:microsoft.com/office/officeart/2005/8/layout/cycle2"/>
    <dgm:cxn modelId="{C178F281-DF41-4EEB-A9D0-F813C9196A6A}" srcId="{53032A1E-6F46-4D11-A3DB-6B1B1232D7F3}" destId="{9A5DD745-2DAF-4EF3-8DBC-E6D952004318}" srcOrd="10" destOrd="0" parTransId="{5C5F1A69-91DC-4A2E-8ADD-927391D3DFDB}" sibTransId="{94CC6B2E-A116-41F1-8811-D3C490B51066}"/>
    <dgm:cxn modelId="{DFE094F8-A793-4E85-A85B-FB83FE3140C9}" type="presOf" srcId="{3E5D4295-5F91-40CF-BBD3-392023B35CDA}" destId="{A1C51BFF-90AE-4813-BCFB-39B34F97B74C}" srcOrd="1" destOrd="0" presId="urn:microsoft.com/office/officeart/2005/8/layout/cycle2"/>
    <dgm:cxn modelId="{56D669C8-720D-4AD4-962C-DD4013F008DF}" srcId="{53032A1E-6F46-4D11-A3DB-6B1B1232D7F3}" destId="{01169C2F-D00B-484F-A35D-301F71AB9855}" srcOrd="0" destOrd="0" parTransId="{ECE714EF-3123-44D9-BD47-CFC83CDE646A}" sibTransId="{79E890E9-7C4E-40E6-802B-EA8409DF1952}"/>
    <dgm:cxn modelId="{064C7B38-D498-4359-9F73-D641CCD207D1}" type="presOf" srcId="{A51D3DD1-B649-4246-9D60-6E5A715D1A55}" destId="{9869D698-0FAF-4346-8CB0-1EDCE46FBC07}" srcOrd="1" destOrd="0" presId="urn:microsoft.com/office/officeart/2005/8/layout/cycle2"/>
    <dgm:cxn modelId="{755A3D67-3063-46E4-B25D-7713B1B8A09B}" type="presOf" srcId="{4C504BE6-CC1B-41D6-96C9-C6DF1C464CD5}" destId="{5134FFCF-AD22-430F-AAE0-EFB6A7458BC5}" srcOrd="0" destOrd="0" presId="urn:microsoft.com/office/officeart/2005/8/layout/cycle2"/>
    <dgm:cxn modelId="{09083960-AE61-45F8-A862-692038CDF3D9}" type="presOf" srcId="{01169C2F-D00B-484F-A35D-301F71AB9855}" destId="{77C76FC3-EA65-479D-A119-F9DA8313E0A5}" srcOrd="0" destOrd="0" presId="urn:microsoft.com/office/officeart/2005/8/layout/cycle2"/>
    <dgm:cxn modelId="{7AF1E852-79D7-43D5-8DFD-34FF0216A9E1}" srcId="{53032A1E-6F46-4D11-A3DB-6B1B1232D7F3}" destId="{12198662-59AA-49A6-A9DA-B4F5F172A899}" srcOrd="2" destOrd="0" parTransId="{5EDCEDE3-0417-4FE9-AAFB-DA39E29E73C0}" sibTransId="{A6E0EB9D-6ED6-4503-8FB1-AB85F735566A}"/>
    <dgm:cxn modelId="{AD7316EF-2DCB-4972-ABF6-55479F948D4C}" type="presOf" srcId="{1876ED54-E112-44E5-A416-8FF016B2F17B}" destId="{91475997-7CB3-4126-9091-BB8707AC63AE}" srcOrd="1" destOrd="0" presId="urn:microsoft.com/office/officeart/2005/8/layout/cycle2"/>
    <dgm:cxn modelId="{6A26BDFF-0134-4702-8473-2F083D21312B}" type="presOf" srcId="{8C660C4B-828D-4A7F-A9FC-346FADAC3D0A}" destId="{C38B1136-B558-4368-B524-BEBBF3E584DB}" srcOrd="0" destOrd="0" presId="urn:microsoft.com/office/officeart/2005/8/layout/cycle2"/>
    <dgm:cxn modelId="{6DDCEE3E-ED32-4A2E-A740-D569B751B069}" type="presOf" srcId="{11D4279C-7707-4861-B47B-4C617A290D48}" destId="{D7470F66-C191-4D01-83D7-5601FFC555F4}" srcOrd="0" destOrd="0" presId="urn:microsoft.com/office/officeart/2005/8/layout/cycle2"/>
    <dgm:cxn modelId="{ABB7816B-9BF6-4997-9B0F-1942B159B773}" type="presOf" srcId="{0E92F02C-2BF3-4668-92EA-80B27CF6270C}" destId="{501E9F21-CE20-4326-A0F1-6CB876500CB7}" srcOrd="0" destOrd="0" presId="urn:microsoft.com/office/officeart/2005/8/layout/cycle2"/>
    <dgm:cxn modelId="{AF6BD969-D595-4B07-A0C5-1C94788806C4}" type="presOf" srcId="{E71B512F-43DA-4178-B8C9-B9FF4CB07FC0}" destId="{EFE4698A-AE1D-416C-93AC-2F8DB235C5B4}" srcOrd="0" destOrd="0" presId="urn:microsoft.com/office/officeart/2005/8/layout/cycle2"/>
    <dgm:cxn modelId="{CC38643E-BC28-4CBB-912F-2F70837BC586}" srcId="{53032A1E-6F46-4D11-A3DB-6B1B1232D7F3}" destId="{32D941FE-DB3F-4A1C-AD7A-0CD59C25C0E0}" srcOrd="6" destOrd="0" parTransId="{BA9FE099-D35C-4511-8903-CD436F95371A}" sibTransId="{A51D3DD1-B649-4246-9D60-6E5A715D1A55}"/>
    <dgm:cxn modelId="{98C136F5-D817-4093-A270-48D41D508BF1}" type="presOf" srcId="{9A5DD745-2DAF-4EF3-8DBC-E6D952004318}" destId="{66D4A7D4-29BC-4BCA-AA00-D37E101E9679}" srcOrd="0" destOrd="0" presId="urn:microsoft.com/office/officeart/2005/8/layout/cycle2"/>
    <dgm:cxn modelId="{956641F7-FA36-45FD-AFAB-468CD968B6CC}" type="presParOf" srcId="{4D8A47B4-F1DA-444D-9474-85839662760F}" destId="{77C76FC3-EA65-479D-A119-F9DA8313E0A5}" srcOrd="0" destOrd="0" presId="urn:microsoft.com/office/officeart/2005/8/layout/cycle2"/>
    <dgm:cxn modelId="{E5678ED7-C8AC-4BBC-A445-82040AED1E34}" type="presParOf" srcId="{4D8A47B4-F1DA-444D-9474-85839662760F}" destId="{9F184BDC-AC28-4B05-A32B-E1EBBF4165E9}" srcOrd="1" destOrd="0" presId="urn:microsoft.com/office/officeart/2005/8/layout/cycle2"/>
    <dgm:cxn modelId="{AA3795E4-BB30-4FEC-9B37-D69BC9D6C3D2}" type="presParOf" srcId="{9F184BDC-AC28-4B05-A32B-E1EBBF4165E9}" destId="{66C5EFB7-AB7E-4765-9086-B6DC3E0E3C53}" srcOrd="0" destOrd="0" presId="urn:microsoft.com/office/officeart/2005/8/layout/cycle2"/>
    <dgm:cxn modelId="{F9345EE3-2976-42D4-A764-E799E733A35A}" type="presParOf" srcId="{4D8A47B4-F1DA-444D-9474-85839662760F}" destId="{14A4FE9B-061B-47D0-A979-FC5B0C3E1616}" srcOrd="2" destOrd="0" presId="urn:microsoft.com/office/officeart/2005/8/layout/cycle2"/>
    <dgm:cxn modelId="{13C7A5F5-E5A6-43E3-9D11-300FA6E212DF}" type="presParOf" srcId="{4D8A47B4-F1DA-444D-9474-85839662760F}" destId="{D664D99F-7120-42EF-AD58-4616521B5A23}" srcOrd="3" destOrd="0" presId="urn:microsoft.com/office/officeart/2005/8/layout/cycle2"/>
    <dgm:cxn modelId="{65A58DF4-27AC-4D8D-BC8A-769E1E117728}" type="presParOf" srcId="{D664D99F-7120-42EF-AD58-4616521B5A23}" destId="{D6356865-75D6-48EC-AC0F-3229844B3CA0}" srcOrd="0" destOrd="0" presId="urn:microsoft.com/office/officeart/2005/8/layout/cycle2"/>
    <dgm:cxn modelId="{E840D039-CBD3-4A4F-BA95-1DE6739BBFF7}" type="presParOf" srcId="{4D8A47B4-F1DA-444D-9474-85839662760F}" destId="{13948736-F976-4917-8AB5-5BD131DCA06F}" srcOrd="4" destOrd="0" presId="urn:microsoft.com/office/officeart/2005/8/layout/cycle2"/>
    <dgm:cxn modelId="{041871E1-EAB6-493D-B90B-E0F80212EA7C}" type="presParOf" srcId="{4D8A47B4-F1DA-444D-9474-85839662760F}" destId="{3B918605-8793-4E68-A52B-C9F1E227A79B}" srcOrd="5" destOrd="0" presId="urn:microsoft.com/office/officeart/2005/8/layout/cycle2"/>
    <dgm:cxn modelId="{1E3871D9-18EF-4BEC-9CA5-BAF1A808A69A}" type="presParOf" srcId="{3B918605-8793-4E68-A52B-C9F1E227A79B}" destId="{9F3E9378-9EDC-428F-B1CB-AE1525126CE4}" srcOrd="0" destOrd="0" presId="urn:microsoft.com/office/officeart/2005/8/layout/cycle2"/>
    <dgm:cxn modelId="{26BC1700-4512-4C18-8193-F204E0FE0F4D}" type="presParOf" srcId="{4D8A47B4-F1DA-444D-9474-85839662760F}" destId="{EA467A46-3DFF-48AA-B8D5-42EB2E24302C}" srcOrd="6" destOrd="0" presId="urn:microsoft.com/office/officeart/2005/8/layout/cycle2"/>
    <dgm:cxn modelId="{123A129E-8211-4970-AE40-FB0F8998DDC1}" type="presParOf" srcId="{4D8A47B4-F1DA-444D-9474-85839662760F}" destId="{CE657D09-67DC-45BD-ABC7-1FF2BFD5C165}" srcOrd="7" destOrd="0" presId="urn:microsoft.com/office/officeart/2005/8/layout/cycle2"/>
    <dgm:cxn modelId="{345312A7-61A4-471A-86EC-51C858A32B11}" type="presParOf" srcId="{CE657D09-67DC-45BD-ABC7-1FF2BFD5C165}" destId="{4D008ABA-7ACA-4077-8F7D-6EBCE301551E}" srcOrd="0" destOrd="0" presId="urn:microsoft.com/office/officeart/2005/8/layout/cycle2"/>
    <dgm:cxn modelId="{36386189-5165-40B7-8AC6-9AEB9C69F3A8}" type="presParOf" srcId="{4D8A47B4-F1DA-444D-9474-85839662760F}" destId="{F612E4D2-003E-411D-800B-8E8FFE6AE6E6}" srcOrd="8" destOrd="0" presId="urn:microsoft.com/office/officeart/2005/8/layout/cycle2"/>
    <dgm:cxn modelId="{300F0236-FB15-4B06-8558-180DAB8F8CB1}" type="presParOf" srcId="{4D8A47B4-F1DA-444D-9474-85839662760F}" destId="{5134FFCF-AD22-430F-AAE0-EFB6A7458BC5}" srcOrd="9" destOrd="0" presId="urn:microsoft.com/office/officeart/2005/8/layout/cycle2"/>
    <dgm:cxn modelId="{09ABC4DB-FE0D-4D99-82D7-DF730AF66D63}" type="presParOf" srcId="{5134FFCF-AD22-430F-AAE0-EFB6A7458BC5}" destId="{C5E56EF8-8F1D-474E-8D33-5D056ABB0D7E}" srcOrd="0" destOrd="0" presId="urn:microsoft.com/office/officeart/2005/8/layout/cycle2"/>
    <dgm:cxn modelId="{7E210838-C272-4D8D-AE68-AEB0C7994FA5}" type="presParOf" srcId="{4D8A47B4-F1DA-444D-9474-85839662760F}" destId="{46E7CF0D-2A37-4DEB-920A-E714A0E7A0F1}" srcOrd="10" destOrd="0" presId="urn:microsoft.com/office/officeart/2005/8/layout/cycle2"/>
    <dgm:cxn modelId="{EF53CB77-A756-46F3-94CF-C0614A02B675}" type="presParOf" srcId="{4D8A47B4-F1DA-444D-9474-85839662760F}" destId="{4552DD12-81A7-49D8-85C5-1F4F4181298C}" srcOrd="11" destOrd="0" presId="urn:microsoft.com/office/officeart/2005/8/layout/cycle2"/>
    <dgm:cxn modelId="{ADAA35F4-E2BF-4E30-8970-07A0C769D6FF}" type="presParOf" srcId="{4552DD12-81A7-49D8-85C5-1F4F4181298C}" destId="{A1C51BFF-90AE-4813-BCFB-39B34F97B74C}" srcOrd="0" destOrd="0" presId="urn:microsoft.com/office/officeart/2005/8/layout/cycle2"/>
    <dgm:cxn modelId="{79A53F99-09BA-4442-B2D4-544ACAF3C8D4}" type="presParOf" srcId="{4D8A47B4-F1DA-444D-9474-85839662760F}" destId="{85697386-019F-4323-ABE0-4999ABDB2FFA}" srcOrd="12" destOrd="0" presId="urn:microsoft.com/office/officeart/2005/8/layout/cycle2"/>
    <dgm:cxn modelId="{51FB8346-5002-4EEA-B4AC-A1FB15A1C178}" type="presParOf" srcId="{4D8A47B4-F1DA-444D-9474-85839662760F}" destId="{03C962B5-56AB-4E6C-A7B9-3562932B7B55}" srcOrd="13" destOrd="0" presId="urn:microsoft.com/office/officeart/2005/8/layout/cycle2"/>
    <dgm:cxn modelId="{9F345E83-DA84-4469-9772-F2BA4F7496DC}" type="presParOf" srcId="{03C962B5-56AB-4E6C-A7B9-3562932B7B55}" destId="{9869D698-0FAF-4346-8CB0-1EDCE46FBC07}" srcOrd="0" destOrd="0" presId="urn:microsoft.com/office/officeart/2005/8/layout/cycle2"/>
    <dgm:cxn modelId="{65C2B78A-2B7F-4A25-9E1C-94ED6DEAD100}" type="presParOf" srcId="{4D8A47B4-F1DA-444D-9474-85839662760F}" destId="{4C7C317E-E66B-4F49-904F-CCEFD62BFE8C}" srcOrd="14" destOrd="0" presId="urn:microsoft.com/office/officeart/2005/8/layout/cycle2"/>
    <dgm:cxn modelId="{93E2D561-C0E0-4BD2-B702-2D964DC59898}" type="presParOf" srcId="{4D8A47B4-F1DA-444D-9474-85839662760F}" destId="{EFE4698A-AE1D-416C-93AC-2F8DB235C5B4}" srcOrd="15" destOrd="0" presId="urn:microsoft.com/office/officeart/2005/8/layout/cycle2"/>
    <dgm:cxn modelId="{08FBF163-4167-4161-A145-2D15447663CE}" type="presParOf" srcId="{EFE4698A-AE1D-416C-93AC-2F8DB235C5B4}" destId="{20BF8719-D90F-4720-B3A9-09E0CFEA4AC0}" srcOrd="0" destOrd="0" presId="urn:microsoft.com/office/officeart/2005/8/layout/cycle2"/>
    <dgm:cxn modelId="{571BA863-B95A-4A12-82A3-94C9F3F2E253}" type="presParOf" srcId="{4D8A47B4-F1DA-444D-9474-85839662760F}" destId="{666D4142-74EB-4325-A66A-09F5982479F5}" srcOrd="16" destOrd="0" presId="urn:microsoft.com/office/officeart/2005/8/layout/cycle2"/>
    <dgm:cxn modelId="{D0AC300F-465B-4046-BC67-C1A89E580AF8}" type="presParOf" srcId="{4D8A47B4-F1DA-444D-9474-85839662760F}" destId="{5A8BA0C6-CEC9-41B7-95EE-55F944C00F90}" srcOrd="17" destOrd="0" presId="urn:microsoft.com/office/officeart/2005/8/layout/cycle2"/>
    <dgm:cxn modelId="{1D452EEE-9274-4930-85DC-DC7C3EAC47C5}" type="presParOf" srcId="{5A8BA0C6-CEC9-41B7-95EE-55F944C00F90}" destId="{91475997-7CB3-4126-9091-BB8707AC63AE}" srcOrd="0" destOrd="0" presId="urn:microsoft.com/office/officeart/2005/8/layout/cycle2"/>
    <dgm:cxn modelId="{E2EB70E9-8F14-4F87-AB81-EFE19928E114}" type="presParOf" srcId="{4D8A47B4-F1DA-444D-9474-85839662760F}" destId="{8F84B47D-D746-46A9-93DF-3F1A4C873D6E}" srcOrd="18" destOrd="0" presId="urn:microsoft.com/office/officeart/2005/8/layout/cycle2"/>
    <dgm:cxn modelId="{4C064B6C-A85F-4D68-869A-CC5158D2F7C0}" type="presParOf" srcId="{4D8A47B4-F1DA-444D-9474-85839662760F}" destId="{D7470F66-C191-4D01-83D7-5601FFC555F4}" srcOrd="19" destOrd="0" presId="urn:microsoft.com/office/officeart/2005/8/layout/cycle2"/>
    <dgm:cxn modelId="{0BF3AB93-3EE9-4470-A79B-21D098A81AEB}" type="presParOf" srcId="{D7470F66-C191-4D01-83D7-5601FFC555F4}" destId="{9FFEFC7A-A294-4435-A329-84CE519EE16B}" srcOrd="0" destOrd="0" presId="urn:microsoft.com/office/officeart/2005/8/layout/cycle2"/>
    <dgm:cxn modelId="{9F090827-4C03-4899-A723-E5BA0EE5AC21}" type="presParOf" srcId="{4D8A47B4-F1DA-444D-9474-85839662760F}" destId="{66D4A7D4-29BC-4BCA-AA00-D37E101E9679}" srcOrd="20" destOrd="0" presId="urn:microsoft.com/office/officeart/2005/8/layout/cycle2"/>
    <dgm:cxn modelId="{3ABB82A6-34AA-40FB-BEC1-104259D62F91}" type="presParOf" srcId="{4D8A47B4-F1DA-444D-9474-85839662760F}" destId="{40D9557C-6CBF-40D8-B99C-3C883D42E014}" srcOrd="21" destOrd="0" presId="urn:microsoft.com/office/officeart/2005/8/layout/cycle2"/>
    <dgm:cxn modelId="{DAF70815-C365-48A9-A5D1-2E8F5E95C1EA}" type="presParOf" srcId="{40D9557C-6CBF-40D8-B99C-3C883D42E014}" destId="{CF9F9DFF-2654-4CA7-8C13-62DFD483CFCA}" srcOrd="0" destOrd="0" presId="urn:microsoft.com/office/officeart/2005/8/layout/cycle2"/>
    <dgm:cxn modelId="{4FC9C2DA-D991-431E-B6C6-CEB5B3BC6898}" type="presParOf" srcId="{4D8A47B4-F1DA-444D-9474-85839662760F}" destId="{DFF04DD7-7A1D-4297-ABC8-98EAA79C53CD}" srcOrd="22" destOrd="0" presId="urn:microsoft.com/office/officeart/2005/8/layout/cycle2"/>
    <dgm:cxn modelId="{89183827-FE94-4A37-9A8B-D7A46F13C10E}" type="presParOf" srcId="{4D8A47B4-F1DA-444D-9474-85839662760F}" destId="{501E9F21-CE20-4326-A0F1-6CB876500CB7}" srcOrd="23" destOrd="0" presId="urn:microsoft.com/office/officeart/2005/8/layout/cycle2"/>
    <dgm:cxn modelId="{F97EDB11-9BE4-4642-976E-64AAD62D75CB}" type="presParOf" srcId="{501E9F21-CE20-4326-A0F1-6CB876500CB7}" destId="{45CD8F52-AE73-4FE6-8407-259E86B39D13}" srcOrd="0" destOrd="0" presId="urn:microsoft.com/office/officeart/2005/8/layout/cycle2"/>
    <dgm:cxn modelId="{EAB9A90A-FFEA-4231-B9D2-C8C30F9A9EB6}" type="presParOf" srcId="{4D8A47B4-F1DA-444D-9474-85839662760F}" destId="{7603C97F-78CD-4807-BAD7-A12973F83EFB}" srcOrd="24" destOrd="0" presId="urn:microsoft.com/office/officeart/2005/8/layout/cycle2"/>
    <dgm:cxn modelId="{4EC52056-60DE-4372-913C-86CE2AFA304A}" type="presParOf" srcId="{4D8A47B4-F1DA-444D-9474-85839662760F}" destId="{C38B1136-B558-4368-B524-BEBBF3E584DB}" srcOrd="25" destOrd="0" presId="urn:microsoft.com/office/officeart/2005/8/layout/cycle2"/>
    <dgm:cxn modelId="{F80A8736-9ADA-4004-AF49-EB660F22B4C5}" type="presParOf" srcId="{C38B1136-B558-4368-B524-BEBBF3E584DB}" destId="{8EC4F7D9-17A5-46CC-8A79-ECB35D0EB120}" srcOrd="0" destOrd="0" presId="urn:microsoft.com/office/officeart/2005/8/layout/cycle2"/>
    <dgm:cxn modelId="{3D9E8C57-6F5C-4261-B6B9-6B47867A7F1E}" type="presParOf" srcId="{4D8A47B4-F1DA-444D-9474-85839662760F}" destId="{1DC53BE0-3D50-4391-A4DF-08938AAD2C7D}" srcOrd="26" destOrd="0" presId="urn:microsoft.com/office/officeart/2005/8/layout/cycle2"/>
    <dgm:cxn modelId="{2F6A3D2D-24EB-4F8F-AD6E-AFA46E6EF4AB}" type="presParOf" srcId="{4D8A47B4-F1DA-444D-9474-85839662760F}" destId="{D0DB642F-F70E-48AD-8FA7-BD6125B73AB1}" srcOrd="27" destOrd="0" presId="urn:microsoft.com/office/officeart/2005/8/layout/cycle2"/>
    <dgm:cxn modelId="{2A2DAAF4-1D52-4126-B90D-81669CAE4966}" type="presParOf" srcId="{D0DB642F-F70E-48AD-8FA7-BD6125B73AB1}" destId="{16EC7F8E-3A5F-44C1-86C5-BE6F5C901D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8C4F9-2A78-4B31-BBDA-74A3CD6862AD}">
      <dsp:nvSpPr>
        <dsp:cNvPr id="0" name=""/>
        <dsp:cNvSpPr/>
      </dsp:nvSpPr>
      <dsp:spPr>
        <a:xfrm>
          <a:off x="2574947" y="110796"/>
          <a:ext cx="3095019" cy="3095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Закаливание</a:t>
          </a:r>
          <a:endParaRPr lang="ru-RU" sz="2800" kern="1200" dirty="0"/>
        </a:p>
      </dsp:txBody>
      <dsp:txXfrm>
        <a:off x="2987616" y="652424"/>
        <a:ext cx="2269681" cy="1392758"/>
      </dsp:txXfrm>
    </dsp:sp>
    <dsp:sp modelId="{EE28581B-9ECA-4602-96A6-ADCF46E8C497}">
      <dsp:nvSpPr>
        <dsp:cNvPr id="0" name=""/>
        <dsp:cNvSpPr/>
      </dsp:nvSpPr>
      <dsp:spPr>
        <a:xfrm>
          <a:off x="3511711" y="1967591"/>
          <a:ext cx="3455063" cy="32502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68385" y="2807227"/>
        <a:ext cx="2073037" cy="1787612"/>
      </dsp:txXfrm>
    </dsp:sp>
    <dsp:sp modelId="{9F053114-1EEF-4E44-BA41-A62F422F0E9F}">
      <dsp:nvSpPr>
        <dsp:cNvPr id="0" name=""/>
        <dsp:cNvSpPr/>
      </dsp:nvSpPr>
      <dsp:spPr>
        <a:xfrm>
          <a:off x="1458161" y="2045183"/>
          <a:ext cx="3095019" cy="3095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Соблюдение элементарных гигиенических и санитарных правил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49608" y="2844730"/>
        <a:ext cx="1857011" cy="17022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C76FC3-EA65-479D-A119-F9DA8313E0A5}">
      <dsp:nvSpPr>
        <dsp:cNvPr id="0" name=""/>
        <dsp:cNvSpPr/>
      </dsp:nvSpPr>
      <dsp:spPr>
        <a:xfrm>
          <a:off x="3027776" y="-231568"/>
          <a:ext cx="1364044" cy="1352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027776" y="-231568"/>
        <a:ext cx="1364044" cy="1352021"/>
      </dsp:txXfrm>
    </dsp:sp>
    <dsp:sp modelId="{9F184BDC-AC28-4B05-A32B-E1EBBF4165E9}">
      <dsp:nvSpPr>
        <dsp:cNvPr id="0" name=""/>
        <dsp:cNvSpPr/>
      </dsp:nvSpPr>
      <dsp:spPr>
        <a:xfrm rot="11571429">
          <a:off x="4283282" y="440720"/>
          <a:ext cx="65470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1571429">
        <a:off x="4283282" y="440720"/>
        <a:ext cx="65470" cy="284174"/>
      </dsp:txXfrm>
    </dsp:sp>
    <dsp:sp modelId="{14A4FE9B-061B-47D0-A979-FC5B0C3E1616}">
      <dsp:nvSpPr>
        <dsp:cNvPr id="0" name=""/>
        <dsp:cNvSpPr/>
      </dsp:nvSpPr>
      <dsp:spPr>
        <a:xfrm>
          <a:off x="4237311" y="739"/>
          <a:ext cx="1407862" cy="1449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237311" y="739"/>
        <a:ext cx="1407862" cy="1449541"/>
      </dsp:txXfrm>
    </dsp:sp>
    <dsp:sp modelId="{D664D99F-7120-42EF-AD58-4616521B5A23}">
      <dsp:nvSpPr>
        <dsp:cNvPr id="0" name=""/>
        <dsp:cNvSpPr/>
      </dsp:nvSpPr>
      <dsp:spPr>
        <a:xfrm rot="13114286">
          <a:off x="5413541" y="987698"/>
          <a:ext cx="6929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3114286">
        <a:off x="5413541" y="987698"/>
        <a:ext cx="69292" cy="284174"/>
      </dsp:txXfrm>
    </dsp:sp>
    <dsp:sp modelId="{13948736-F976-4917-8AB5-5BD131DCA06F}">
      <dsp:nvSpPr>
        <dsp:cNvPr id="0" name=""/>
        <dsp:cNvSpPr/>
      </dsp:nvSpPr>
      <dsp:spPr>
        <a:xfrm>
          <a:off x="5256831" y="814194"/>
          <a:ext cx="1343904" cy="1397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5256831" y="814194"/>
        <a:ext cx="1343904" cy="1397707"/>
      </dsp:txXfrm>
    </dsp:sp>
    <dsp:sp modelId="{3B918605-8793-4E68-A52B-C9F1E227A79B}">
      <dsp:nvSpPr>
        <dsp:cNvPr id="0" name=""/>
        <dsp:cNvSpPr/>
      </dsp:nvSpPr>
      <dsp:spPr>
        <a:xfrm rot="14657143">
          <a:off x="6157293" y="1929272"/>
          <a:ext cx="80717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4657143">
        <a:off x="6157293" y="1929272"/>
        <a:ext cx="80717" cy="284174"/>
      </dsp:txXfrm>
    </dsp:sp>
    <dsp:sp modelId="{EA467A46-3DFF-48AA-B8D5-42EB2E24302C}">
      <dsp:nvSpPr>
        <dsp:cNvPr id="0" name=""/>
        <dsp:cNvSpPr/>
      </dsp:nvSpPr>
      <dsp:spPr>
        <a:xfrm>
          <a:off x="5772635" y="1924913"/>
          <a:ext cx="1408384" cy="1452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772635" y="1924913"/>
        <a:ext cx="1408384" cy="1452319"/>
      </dsp:txXfrm>
    </dsp:sp>
    <dsp:sp modelId="{CE657D09-67DC-45BD-ABC7-1FF2BFD5C165}">
      <dsp:nvSpPr>
        <dsp:cNvPr id="0" name=""/>
        <dsp:cNvSpPr/>
      </dsp:nvSpPr>
      <dsp:spPr>
        <a:xfrm rot="16200000">
          <a:off x="6439216" y="3166310"/>
          <a:ext cx="7522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200000">
        <a:off x="6439216" y="3166310"/>
        <a:ext cx="75222" cy="284174"/>
      </dsp:txXfrm>
    </dsp:sp>
    <dsp:sp modelId="{F612E4D2-003E-411D-800B-8E8FFE6AE6E6}">
      <dsp:nvSpPr>
        <dsp:cNvPr id="0" name=""/>
        <dsp:cNvSpPr/>
      </dsp:nvSpPr>
      <dsp:spPr>
        <a:xfrm>
          <a:off x="5809317" y="3235303"/>
          <a:ext cx="1335021" cy="1357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5809317" y="3235303"/>
        <a:ext cx="1335021" cy="1357763"/>
      </dsp:txXfrm>
    </dsp:sp>
    <dsp:sp modelId="{5134FFCF-AD22-430F-AAE0-EFB6A7458BC5}">
      <dsp:nvSpPr>
        <dsp:cNvPr id="0" name=""/>
        <dsp:cNvSpPr/>
      </dsp:nvSpPr>
      <dsp:spPr>
        <a:xfrm rot="17742857">
          <a:off x="6177838" y="4338688"/>
          <a:ext cx="52266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7742857">
        <a:off x="6177838" y="4338688"/>
        <a:ext cx="52266" cy="284174"/>
      </dsp:txXfrm>
    </dsp:sp>
    <dsp:sp modelId="{46E7CF0D-2A37-4DEB-920A-E714A0E7A0F1}">
      <dsp:nvSpPr>
        <dsp:cNvPr id="0" name=""/>
        <dsp:cNvSpPr/>
      </dsp:nvSpPr>
      <dsp:spPr>
        <a:xfrm>
          <a:off x="5263226" y="4362412"/>
          <a:ext cx="1331114" cy="137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5263226" y="4362412"/>
        <a:ext cx="1331114" cy="1379596"/>
      </dsp:txXfrm>
    </dsp:sp>
    <dsp:sp modelId="{4552DD12-81A7-49D8-85C5-1F4F4181298C}">
      <dsp:nvSpPr>
        <dsp:cNvPr id="0" name=""/>
        <dsp:cNvSpPr/>
      </dsp:nvSpPr>
      <dsp:spPr>
        <a:xfrm rot="19285714">
          <a:off x="5410913" y="5305324"/>
          <a:ext cx="44608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9285714">
        <a:off x="5410913" y="5305324"/>
        <a:ext cx="44608" cy="284174"/>
      </dsp:txXfrm>
    </dsp:sp>
    <dsp:sp modelId="{85697386-019F-4323-ABE0-4999ABDB2FFA}">
      <dsp:nvSpPr>
        <dsp:cNvPr id="0" name=""/>
        <dsp:cNvSpPr/>
      </dsp:nvSpPr>
      <dsp:spPr>
        <a:xfrm>
          <a:off x="4278358" y="5150951"/>
          <a:ext cx="1325767" cy="1377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4278358" y="5150951"/>
        <a:ext cx="1325767" cy="1377592"/>
      </dsp:txXfrm>
    </dsp:sp>
    <dsp:sp modelId="{03C962B5-56AB-4E6C-A7B9-3562932B7B55}">
      <dsp:nvSpPr>
        <dsp:cNvPr id="0" name=""/>
        <dsp:cNvSpPr/>
      </dsp:nvSpPr>
      <dsp:spPr>
        <a:xfrm rot="20828571">
          <a:off x="4309273" y="5837399"/>
          <a:ext cx="39472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828571">
        <a:off x="4309273" y="5837399"/>
        <a:ext cx="39472" cy="284174"/>
      </dsp:txXfrm>
    </dsp:sp>
    <dsp:sp modelId="{4C7C317E-E66B-4F49-904F-CCEFD62BFE8C}">
      <dsp:nvSpPr>
        <dsp:cNvPr id="0" name=""/>
        <dsp:cNvSpPr/>
      </dsp:nvSpPr>
      <dsp:spPr>
        <a:xfrm>
          <a:off x="3034175" y="5484721"/>
          <a:ext cx="1351246" cy="1272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3034175" y="5484721"/>
        <a:ext cx="1351246" cy="1272191"/>
      </dsp:txXfrm>
    </dsp:sp>
    <dsp:sp modelId="{EFE4698A-AE1D-416C-93AC-2F8DB235C5B4}">
      <dsp:nvSpPr>
        <dsp:cNvPr id="0" name=""/>
        <dsp:cNvSpPr/>
      </dsp:nvSpPr>
      <dsp:spPr>
        <a:xfrm rot="771429">
          <a:off x="3072714" y="5838999"/>
          <a:ext cx="49774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771429">
        <a:off x="3072714" y="5838999"/>
        <a:ext cx="49774" cy="284174"/>
      </dsp:txXfrm>
    </dsp:sp>
    <dsp:sp modelId="{666D4142-74EB-4325-A66A-09F5982479F5}">
      <dsp:nvSpPr>
        <dsp:cNvPr id="0" name=""/>
        <dsp:cNvSpPr/>
      </dsp:nvSpPr>
      <dsp:spPr>
        <a:xfrm>
          <a:off x="1793508" y="5180005"/>
          <a:ext cx="1369694" cy="1319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1793508" y="5180005"/>
        <a:ext cx="1369694" cy="1319486"/>
      </dsp:txXfrm>
    </dsp:sp>
    <dsp:sp modelId="{5A8BA0C6-CEC9-41B7-95EE-55F944C00F90}">
      <dsp:nvSpPr>
        <dsp:cNvPr id="0" name=""/>
        <dsp:cNvSpPr/>
      </dsp:nvSpPr>
      <dsp:spPr>
        <a:xfrm rot="2314286">
          <a:off x="1960677" y="5303081"/>
          <a:ext cx="4578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314286">
        <a:off x="1960677" y="5303081"/>
        <a:ext cx="45783" cy="284174"/>
      </dsp:txXfrm>
    </dsp:sp>
    <dsp:sp modelId="{8F84B47D-D746-46A9-93DF-3F1A4C873D6E}">
      <dsp:nvSpPr>
        <dsp:cNvPr id="0" name=""/>
        <dsp:cNvSpPr/>
      </dsp:nvSpPr>
      <dsp:spPr>
        <a:xfrm>
          <a:off x="805121" y="4393671"/>
          <a:ext cx="1371387" cy="1317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805121" y="4393671"/>
        <a:ext cx="1371387" cy="1317078"/>
      </dsp:txXfrm>
    </dsp:sp>
    <dsp:sp modelId="{D7470F66-C191-4D01-83D7-5601FFC555F4}">
      <dsp:nvSpPr>
        <dsp:cNvPr id="0" name=""/>
        <dsp:cNvSpPr/>
      </dsp:nvSpPr>
      <dsp:spPr>
        <a:xfrm rot="3857143">
          <a:off x="1195884" y="4369192"/>
          <a:ext cx="6886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3857143">
        <a:off x="1195884" y="4369192"/>
        <a:ext cx="68863" cy="284174"/>
      </dsp:txXfrm>
    </dsp:sp>
    <dsp:sp modelId="{66D4A7D4-29BC-4BCA-AA00-D37E101E9679}">
      <dsp:nvSpPr>
        <dsp:cNvPr id="0" name=""/>
        <dsp:cNvSpPr/>
      </dsp:nvSpPr>
      <dsp:spPr>
        <a:xfrm>
          <a:off x="235804" y="3178969"/>
          <a:ext cx="1413933" cy="1470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235804" y="3178969"/>
        <a:ext cx="1413933" cy="1470431"/>
      </dsp:txXfrm>
    </dsp:sp>
    <dsp:sp modelId="{40D9557C-6CBF-40D8-B99C-3C883D42E014}">
      <dsp:nvSpPr>
        <dsp:cNvPr id="0" name=""/>
        <dsp:cNvSpPr/>
      </dsp:nvSpPr>
      <dsp:spPr>
        <a:xfrm rot="5400000">
          <a:off x="906948" y="3102443"/>
          <a:ext cx="71643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906948" y="3102443"/>
        <a:ext cx="71643" cy="284174"/>
      </dsp:txXfrm>
    </dsp:sp>
    <dsp:sp modelId="{DFF04DD7-7A1D-4297-ABC8-98EAA79C53CD}">
      <dsp:nvSpPr>
        <dsp:cNvPr id="0" name=""/>
        <dsp:cNvSpPr/>
      </dsp:nvSpPr>
      <dsp:spPr>
        <a:xfrm>
          <a:off x="242198" y="1987999"/>
          <a:ext cx="1401143" cy="1326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242198" y="1987999"/>
        <a:ext cx="1401143" cy="1326146"/>
      </dsp:txXfrm>
    </dsp:sp>
    <dsp:sp modelId="{501E9F21-CE20-4326-A0F1-6CB876500CB7}">
      <dsp:nvSpPr>
        <dsp:cNvPr id="0" name=""/>
        <dsp:cNvSpPr/>
      </dsp:nvSpPr>
      <dsp:spPr>
        <a:xfrm rot="6942857">
          <a:off x="1193548" y="1942195"/>
          <a:ext cx="44348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6942857">
        <a:off x="1193548" y="1942195"/>
        <a:ext cx="44348" cy="284174"/>
      </dsp:txXfrm>
    </dsp:sp>
    <dsp:sp modelId="{7603C97F-78CD-4807-BAD7-A12973F83EFB}">
      <dsp:nvSpPr>
        <dsp:cNvPr id="0" name=""/>
        <dsp:cNvSpPr/>
      </dsp:nvSpPr>
      <dsp:spPr>
        <a:xfrm>
          <a:off x="798721" y="839268"/>
          <a:ext cx="1384185" cy="134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798721" y="839268"/>
        <a:ext cx="1384185" cy="1347558"/>
      </dsp:txXfrm>
    </dsp:sp>
    <dsp:sp modelId="{C38B1136-B558-4368-B524-BEBBF3E584DB}">
      <dsp:nvSpPr>
        <dsp:cNvPr id="0" name=""/>
        <dsp:cNvSpPr/>
      </dsp:nvSpPr>
      <dsp:spPr>
        <a:xfrm rot="8485714">
          <a:off x="1949977" y="979782"/>
          <a:ext cx="62720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8485714">
        <a:off x="1949977" y="979782"/>
        <a:ext cx="62720" cy="284174"/>
      </dsp:txXfrm>
    </dsp:sp>
    <dsp:sp modelId="{1DC53BE0-3D50-4391-A4DF-08938AAD2C7D}">
      <dsp:nvSpPr>
        <dsp:cNvPr id="0" name=""/>
        <dsp:cNvSpPr/>
      </dsp:nvSpPr>
      <dsp:spPr>
        <a:xfrm>
          <a:off x="1783589" y="25852"/>
          <a:ext cx="1389532" cy="139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783589" y="25852"/>
        <a:ext cx="1389532" cy="1399316"/>
      </dsp:txXfrm>
    </dsp:sp>
    <dsp:sp modelId="{D0DB642F-F70E-48AD-8FA7-BD6125B73AB1}">
      <dsp:nvSpPr>
        <dsp:cNvPr id="0" name=""/>
        <dsp:cNvSpPr/>
      </dsp:nvSpPr>
      <dsp:spPr>
        <a:xfrm rot="10028571">
          <a:off x="3072106" y="441031"/>
          <a:ext cx="60215" cy="284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028571">
        <a:off x="3072106" y="441031"/>
        <a:ext cx="60215" cy="284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448EA2-E1EB-449A-A345-161E4904F75F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91472D-50CA-4682-833B-410D230931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16832"/>
            <a:ext cx="8458200" cy="4464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Родительское собрание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«Формирование здорового образа жизни в семье»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58200" cy="62636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</a:t>
            </a:r>
            <a:br>
              <a:rPr lang="ru-RU" sz="1600" dirty="0" smtClean="0"/>
            </a:br>
            <a:r>
              <a:rPr lang="ru-RU" sz="1600" dirty="0" smtClean="0"/>
              <a:t>«Детский сад комбинированного вида №92 «Чебурашка» г.Воркуты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373216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II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квалификационной категории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Косинова Ирина Владимировна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88640"/>
          <a:ext cx="741682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8748464" cy="18722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Режим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 smtClean="0"/>
              <a:t>дня</a:t>
            </a:r>
            <a:endParaRPr lang="ru-RU" sz="4800" dirty="0"/>
          </a:p>
        </p:txBody>
      </p:sp>
      <p:pic>
        <p:nvPicPr>
          <p:cNvPr id="45" name="Picture 11" descr="C:\Users\Маруська\Desktop\режим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1" y="118876"/>
            <a:ext cx="1112528" cy="1077876"/>
          </a:xfrm>
          <a:prstGeom prst="rect">
            <a:avLst/>
          </a:prstGeom>
          <a:noFill/>
        </p:spPr>
      </p:pic>
      <p:pic>
        <p:nvPicPr>
          <p:cNvPr id="46" name="Picture 17" descr="C:\Users\Маруська\Desktop\режим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5" y="404664"/>
            <a:ext cx="1063531" cy="1008112"/>
          </a:xfrm>
          <a:prstGeom prst="rect">
            <a:avLst/>
          </a:prstGeom>
          <a:noFill/>
        </p:spPr>
      </p:pic>
      <p:pic>
        <p:nvPicPr>
          <p:cNvPr id="47" name="Picture 18" descr="C:\Users\Маруська\Desktop\режим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196751"/>
            <a:ext cx="1152128" cy="1106975"/>
          </a:xfrm>
          <a:prstGeom prst="rect">
            <a:avLst/>
          </a:prstGeom>
          <a:noFill/>
        </p:spPr>
      </p:pic>
      <p:pic>
        <p:nvPicPr>
          <p:cNvPr id="48" name="Picture 19" descr="C:\Users\Маруська\Desktop\режим\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348880"/>
            <a:ext cx="1080120" cy="1046259"/>
          </a:xfrm>
          <a:prstGeom prst="rect">
            <a:avLst/>
          </a:prstGeom>
          <a:noFill/>
        </p:spPr>
      </p:pic>
      <p:pic>
        <p:nvPicPr>
          <p:cNvPr id="49" name="Picture 20" descr="C:\Users\Маруська\Desktop\режим\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573016"/>
            <a:ext cx="1152128" cy="1054944"/>
          </a:xfrm>
          <a:prstGeom prst="rect">
            <a:avLst/>
          </a:prstGeom>
          <a:noFill/>
        </p:spPr>
      </p:pic>
      <p:pic>
        <p:nvPicPr>
          <p:cNvPr id="50" name="Picture 21" descr="C:\Users\Маруська\Desktop\режим\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4677267"/>
            <a:ext cx="1152128" cy="1084693"/>
          </a:xfrm>
          <a:prstGeom prst="rect">
            <a:avLst/>
          </a:prstGeom>
          <a:noFill/>
        </p:spPr>
      </p:pic>
      <p:pic>
        <p:nvPicPr>
          <p:cNvPr id="51" name="Picture 22" descr="C:\Users\Маруська\Desktop\режим\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5589240"/>
            <a:ext cx="1214222" cy="1025632"/>
          </a:xfrm>
          <a:prstGeom prst="rect">
            <a:avLst/>
          </a:prstGeom>
          <a:noFill/>
        </p:spPr>
      </p:pic>
      <p:pic>
        <p:nvPicPr>
          <p:cNvPr id="52" name="Picture 23" descr="C:\Users\Маруська\Desktop\режим\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5736077"/>
            <a:ext cx="1080120" cy="1037789"/>
          </a:xfrm>
          <a:prstGeom prst="rect">
            <a:avLst/>
          </a:prstGeom>
          <a:noFill/>
        </p:spPr>
      </p:pic>
      <p:pic>
        <p:nvPicPr>
          <p:cNvPr id="53" name="Picture 24" descr="C:\Users\Маруська\Desktop\режим\9.jpg"/>
          <p:cNvPicPr>
            <a:picLocks noChangeAspect="1" noChangeArrowheads="1"/>
          </p:cNvPicPr>
          <p:nvPr/>
        </p:nvPicPr>
        <p:blipFill>
          <a:blip r:embed="rId15" cstate="print"/>
          <a:srcRect l="5000" r="9990"/>
          <a:stretch>
            <a:fillRect/>
          </a:stretch>
        </p:blipFill>
        <p:spPr bwMode="auto">
          <a:xfrm>
            <a:off x="2627784" y="5445224"/>
            <a:ext cx="1077804" cy="1111215"/>
          </a:xfrm>
          <a:prstGeom prst="rect">
            <a:avLst/>
          </a:prstGeom>
          <a:noFill/>
        </p:spPr>
      </p:pic>
      <p:pic>
        <p:nvPicPr>
          <p:cNvPr id="54" name="Picture 29" descr="C:\Users\Маруська\Desktop\режим\1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47664" y="4797152"/>
            <a:ext cx="1185617" cy="1016242"/>
          </a:xfrm>
          <a:prstGeom prst="rect">
            <a:avLst/>
          </a:prstGeom>
          <a:noFill/>
        </p:spPr>
      </p:pic>
      <p:pic>
        <p:nvPicPr>
          <p:cNvPr id="55" name="Picture 27" descr="C:\Users\Маруська\Desktop\режим\1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600" y="3573016"/>
            <a:ext cx="1224136" cy="1106005"/>
          </a:xfrm>
          <a:prstGeom prst="rect">
            <a:avLst/>
          </a:prstGeom>
          <a:noFill/>
        </p:spPr>
      </p:pic>
      <p:pic>
        <p:nvPicPr>
          <p:cNvPr id="56" name="Picture 28" descr="C:\Users\Маруська\Desktop\режим\1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1600" y="2348880"/>
            <a:ext cx="1266823" cy="974929"/>
          </a:xfrm>
          <a:prstGeom prst="rect">
            <a:avLst/>
          </a:prstGeom>
          <a:noFill/>
        </p:spPr>
      </p:pic>
      <p:pic>
        <p:nvPicPr>
          <p:cNvPr id="57" name="Picture 30" descr="C:\Users\Маруська\Desktop\режим\15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1196752"/>
            <a:ext cx="1152128" cy="1014899"/>
          </a:xfrm>
          <a:prstGeom prst="rect">
            <a:avLst/>
          </a:prstGeom>
          <a:noFill/>
        </p:spPr>
      </p:pic>
      <p:pic>
        <p:nvPicPr>
          <p:cNvPr id="58" name="Picture 31" descr="C:\Users\Маруська\Desktop\режим\1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55776" y="476672"/>
            <a:ext cx="1191822" cy="96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отношение к своему здоровью и здоровью близких людей</a:t>
            </a:r>
            <a:endParaRPr lang="ru-RU" sz="3400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 Каждый </a:t>
            </a:r>
            <a:r>
              <a:rPr lang="ru-RU" sz="2800" dirty="0" smtClean="0"/>
              <a:t>родитель хочет видеть своих детей здоровыми и </a:t>
            </a:r>
            <a:r>
              <a:rPr lang="ru-RU" sz="2800" dirty="0" smtClean="0"/>
              <a:t>счастливыми</a:t>
            </a:r>
          </a:p>
          <a:p>
            <a:pPr algn="just">
              <a:buNone/>
            </a:pPr>
            <a:r>
              <a:rPr lang="ru-RU" sz="2800" b="1" dirty="0" smtClean="0"/>
              <a:t>                                         </a:t>
            </a:r>
            <a:r>
              <a:rPr lang="ru-RU" sz="3600" b="1" dirty="0" smtClean="0"/>
              <a:t>Помните</a:t>
            </a:r>
            <a:r>
              <a:rPr lang="ru-RU" sz="3600" b="1" dirty="0" smtClean="0"/>
              <a:t>: </a:t>
            </a:r>
            <a:endParaRPr lang="ru-RU" sz="2800" b="1" dirty="0" smtClean="0"/>
          </a:p>
          <a:p>
            <a:pPr algn="just"/>
            <a:r>
              <a:rPr lang="ru-RU" sz="2800" dirty="0" smtClean="0"/>
              <a:t>если ребенка часто подбадривают - он учится уверенности в себе, </a:t>
            </a:r>
          </a:p>
          <a:p>
            <a:pPr algn="just"/>
            <a:r>
              <a:rPr lang="ru-RU" sz="2800" dirty="0" smtClean="0"/>
              <a:t>если ребенок живет с чувством безопасности - он учится верить, </a:t>
            </a:r>
          </a:p>
          <a:p>
            <a:pPr algn="just"/>
            <a:r>
              <a:rPr lang="ru-RU" sz="2800" dirty="0" smtClean="0"/>
              <a:t>если ребенку удается достигать желаемого - он учится надежде, </a:t>
            </a:r>
          </a:p>
          <a:p>
            <a:pPr algn="just"/>
            <a:r>
              <a:rPr lang="ru-RU" sz="2800" dirty="0" smtClean="0"/>
              <a:t>если ребенок живет в атмосфере дружбы и чувствует себя нужным - он учится находить в этом мире любовь.</a:t>
            </a:r>
          </a:p>
          <a:p>
            <a:pPr algn="just">
              <a:buNone/>
            </a:pPr>
            <a:r>
              <a:rPr lang="ru-RU" sz="2800" dirty="0" smtClean="0"/>
              <a:t>           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255942770_zdorovyy-obraz-zhizni.jpg"/>
          <p:cNvPicPr>
            <a:picLocks noChangeAspect="1"/>
          </p:cNvPicPr>
          <p:nvPr/>
        </p:nvPicPr>
        <p:blipFill>
          <a:blip r:embed="rId2" cstate="print"/>
          <a:srcRect l="2105" r="1631"/>
          <a:stretch>
            <a:fillRect/>
          </a:stretch>
        </p:blipFill>
        <p:spPr>
          <a:xfrm>
            <a:off x="323528" y="404664"/>
            <a:ext cx="8496944" cy="61206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99648" cy="534806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</a:t>
            </a:r>
            <a:br>
              <a:rPr lang="ru-RU" sz="8800" dirty="0" smtClean="0"/>
            </a:br>
            <a:r>
              <a:rPr lang="ru-RU" sz="8800" dirty="0" smtClean="0"/>
              <a:t>за </a:t>
            </a:r>
            <a:br>
              <a:rPr lang="ru-RU" sz="8800" dirty="0" smtClean="0"/>
            </a:br>
            <a:r>
              <a:rPr lang="ru-RU" sz="8800" dirty="0" smtClean="0"/>
              <a:t>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Здоровый образ жизни – что это такое?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Здоровый образ жизни (ЗОЖ)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— образ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жизни отдельного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человека с целью профилактики болезней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укрепления здоровья.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По </a:t>
            </a:r>
            <a:r>
              <a:rPr lang="ru-RU" dirty="0" smtClean="0"/>
              <a:t>данным исследований,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проведенных </a:t>
            </a:r>
            <a:r>
              <a:rPr lang="ru-RU" dirty="0" smtClean="0"/>
              <a:t>в России,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здорового </a:t>
            </a:r>
            <a:r>
              <a:rPr lang="ru-RU" dirty="0" smtClean="0"/>
              <a:t>образа жизни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придерживается </a:t>
            </a:r>
            <a:r>
              <a:rPr lang="ru-RU" dirty="0" smtClean="0"/>
              <a:t>только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</a:t>
            </a:r>
            <a:r>
              <a:rPr lang="ru-RU" dirty="0" smtClean="0"/>
              <a:t>% российских семей.</a:t>
            </a:r>
            <a:endParaRPr lang="ru-RU" dirty="0"/>
          </a:p>
        </p:txBody>
      </p:sp>
      <p:pic>
        <p:nvPicPr>
          <p:cNvPr id="4" name="Рисунок 3" descr="zozh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24944"/>
            <a:ext cx="2592288" cy="365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18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О ком можно сказать: «Он (эта семья)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ведет </a:t>
            </a:r>
            <a:r>
              <a:rPr lang="ru-RU" sz="3100" dirty="0" smtClean="0"/>
              <a:t>здоровый образ жизни</a:t>
            </a:r>
            <a:r>
              <a:rPr lang="ru-RU" sz="3100" dirty="0" smtClean="0"/>
              <a:t>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отсутствие вредных </a:t>
            </a:r>
            <a:r>
              <a:rPr lang="ru-RU" dirty="0" smtClean="0"/>
              <a:t>привычек;</a:t>
            </a:r>
            <a:endParaRPr lang="ru-RU" dirty="0" smtClean="0"/>
          </a:p>
          <a:p>
            <a:pPr lvl="0" algn="just"/>
            <a:r>
              <a:rPr lang="ru-RU" dirty="0" smtClean="0"/>
              <a:t>рациональное </a:t>
            </a:r>
            <a:r>
              <a:rPr lang="ru-RU" dirty="0" smtClean="0"/>
              <a:t>питание;</a:t>
            </a:r>
            <a:endParaRPr lang="ru-RU" dirty="0" smtClean="0"/>
          </a:p>
          <a:p>
            <a:pPr lvl="0" algn="just"/>
            <a:r>
              <a:rPr lang="ru-RU" dirty="0" smtClean="0"/>
              <a:t>систематические занятия физической </a:t>
            </a:r>
            <a:r>
              <a:rPr lang="ru-RU" dirty="0" smtClean="0"/>
              <a:t>культурой;</a:t>
            </a:r>
            <a:endParaRPr lang="ru-RU" dirty="0" smtClean="0"/>
          </a:p>
          <a:p>
            <a:pPr lvl="0" algn="just"/>
            <a:r>
              <a:rPr lang="ru-RU" dirty="0" smtClean="0"/>
              <a:t>профилактика заболеваний (закаливание, соблюдение элементарных гигиенических и санитарных правил, прием проф. препаратов в период подъема заболевания</a:t>
            </a:r>
            <a:r>
              <a:rPr lang="ru-RU" dirty="0" smtClean="0"/>
              <a:t>);</a:t>
            </a:r>
            <a:endParaRPr lang="ru-RU" dirty="0" smtClean="0"/>
          </a:p>
          <a:p>
            <a:pPr lvl="0" algn="just"/>
            <a:r>
              <a:rPr lang="ru-RU" dirty="0" smtClean="0"/>
              <a:t>соблюдение режима </a:t>
            </a:r>
            <a:r>
              <a:rPr lang="ru-RU" dirty="0" smtClean="0"/>
              <a:t>дня;</a:t>
            </a:r>
            <a:endParaRPr lang="ru-RU" dirty="0" smtClean="0"/>
          </a:p>
          <a:p>
            <a:pPr lvl="0" algn="just"/>
            <a:r>
              <a:rPr lang="ru-RU" dirty="0" smtClean="0"/>
              <a:t>ответственное отношение к своему здоровью и здоровью близких </a:t>
            </a:r>
            <a:r>
              <a:rPr lang="ru-RU" dirty="0" smtClean="0"/>
              <a:t>людей.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вредные привычки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У каждого человека есть свои вредные </a:t>
            </a:r>
            <a:r>
              <a:rPr lang="ru-RU" sz="2800" dirty="0" smtClean="0"/>
              <a:t>привычки</a:t>
            </a:r>
            <a:r>
              <a:rPr lang="ru-RU" sz="2800" dirty="0" smtClean="0"/>
              <a:t>, </a:t>
            </a:r>
            <a:r>
              <a:rPr lang="ru-RU" sz="2800" dirty="0" smtClean="0"/>
              <a:t>и это </a:t>
            </a:r>
            <a:r>
              <a:rPr lang="ru-RU" sz="2800" dirty="0" smtClean="0"/>
              <a:t>практически для всех </a:t>
            </a:r>
            <a:r>
              <a:rPr lang="ru-RU" sz="2800" dirty="0" smtClean="0"/>
              <a:t>проблема</a:t>
            </a:r>
            <a:r>
              <a:rPr lang="ru-RU" sz="2800" dirty="0" smtClean="0"/>
              <a:t>, которая играет далеко не </a:t>
            </a:r>
            <a:r>
              <a:rPr lang="ru-RU" sz="2800" dirty="0" smtClean="0"/>
              <a:t>последнюю </a:t>
            </a:r>
            <a:r>
              <a:rPr lang="ru-RU" sz="2800" dirty="0" smtClean="0"/>
              <a:t>роль в их жизни. </a:t>
            </a:r>
            <a:r>
              <a:rPr lang="ru-RU" sz="2800" dirty="0" smtClean="0"/>
              <a:t>Самыми распространёнными </a:t>
            </a:r>
            <a:r>
              <a:rPr lang="ru-RU" sz="2800" dirty="0" smtClean="0"/>
              <a:t>привычками, </a:t>
            </a:r>
            <a:r>
              <a:rPr lang="ru-RU" sz="2800" dirty="0" smtClean="0"/>
              <a:t>вредящими </a:t>
            </a:r>
            <a:r>
              <a:rPr lang="ru-RU" sz="2800" dirty="0" smtClean="0"/>
              <a:t>здоровью человека, </a:t>
            </a:r>
            <a:r>
              <a:rPr lang="ru-RU" sz="2800" dirty="0" smtClean="0"/>
              <a:t>являются</a:t>
            </a:r>
            <a:r>
              <a:rPr lang="ru-RU" sz="2800" dirty="0" smtClean="0"/>
              <a:t>: наркомания, курение и </a:t>
            </a:r>
            <a:r>
              <a:rPr lang="ru-RU" sz="2800" dirty="0" smtClean="0"/>
              <a:t>алкоголизм</a:t>
            </a:r>
            <a:r>
              <a:rPr lang="ru-RU" sz="2800" dirty="0" smtClean="0"/>
              <a:t>. И каждая из этих вредных </a:t>
            </a:r>
            <a:r>
              <a:rPr lang="ru-RU" sz="2800" dirty="0" smtClean="0"/>
              <a:t>привычек </a:t>
            </a:r>
            <a:r>
              <a:rPr lang="ru-RU" sz="2800" dirty="0" smtClean="0"/>
              <a:t>не имеет абсолютно ничего </a:t>
            </a:r>
            <a:r>
              <a:rPr lang="ru-RU" sz="2800" dirty="0" smtClean="0"/>
              <a:t>общего </a:t>
            </a:r>
            <a:r>
              <a:rPr lang="ru-RU" sz="2800" dirty="0" smtClean="0"/>
              <a:t>со здоровым образом жизни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3312368" cy="22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3024336" cy="1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84576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Принципы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рационального питания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Строгое соблюдение ритма приема пищи.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Отучаться насыщаться пищей до предела.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Пищу надо есть с вниманием и удовольствием, не спеша прожевывать и почувствовать вкус.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Подсознательно оказывают благотворное влияние на пищеварение  оформление блюд, сервировка стола.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Употреблять в пищу сырые растительные продукты.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pic>
        <p:nvPicPr>
          <p:cNvPr id="4098" name="Picture 2" descr="C:\Users\Маруська\Desktop\1231673303_20071023_32.jpg"/>
          <p:cNvPicPr>
            <a:picLocks noChangeAspect="1" noChangeArrowheads="1"/>
          </p:cNvPicPr>
          <p:nvPr/>
        </p:nvPicPr>
        <p:blipFill>
          <a:blip r:embed="rId2" cstate="print"/>
          <a:srcRect l="1635" r="2296"/>
          <a:stretch>
            <a:fillRect/>
          </a:stretch>
        </p:blipFill>
        <p:spPr bwMode="auto">
          <a:xfrm>
            <a:off x="179512" y="1285903"/>
            <a:ext cx="8784976" cy="53834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4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систематические занятия физической культурой</a:t>
            </a:r>
            <a:endParaRPr lang="ru-RU" sz="2800" dirty="0"/>
          </a:p>
        </p:txBody>
      </p:sp>
      <p:pic>
        <p:nvPicPr>
          <p:cNvPr id="4" name="Содержимое 3" descr="s2390_123545372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248" y="3465004"/>
            <a:ext cx="2160240" cy="3240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1124744"/>
            <a:ext cx="2088232" cy="31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564904"/>
            <a:ext cx="4248472" cy="28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13600" t="9355" r="8001"/>
          <a:stretch>
            <a:fillRect/>
          </a:stretch>
        </p:blipFill>
        <p:spPr bwMode="auto">
          <a:xfrm>
            <a:off x="6876256" y="1268760"/>
            <a:ext cx="2016224" cy="16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 l="14262" t="8689" r="11513"/>
          <a:stretch>
            <a:fillRect/>
          </a:stretch>
        </p:blipFill>
        <p:spPr bwMode="auto">
          <a:xfrm>
            <a:off x="251520" y="5013176"/>
            <a:ext cx="1944216" cy="15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профилактика заболеваний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619672" y="1340768"/>
            <a:ext cx="12413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 r="11258" b="7356"/>
          <a:stretch>
            <a:fillRect/>
          </a:stretch>
        </p:blipFill>
        <p:spPr bwMode="auto">
          <a:xfrm>
            <a:off x="6228184" y="1340768"/>
            <a:ext cx="134313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/>
          <a:srcRect l="8754"/>
          <a:stretch>
            <a:fillRect/>
          </a:stretch>
        </p:blipFill>
        <p:spPr bwMode="auto">
          <a:xfrm>
            <a:off x="179512" y="3861048"/>
            <a:ext cx="1534666" cy="11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2292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3789040"/>
            <a:ext cx="1368152" cy="9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2" cstate="print"/>
          <a:srcRect l="2841" b="2619"/>
          <a:stretch>
            <a:fillRect/>
          </a:stretch>
        </p:blipFill>
        <p:spPr bwMode="auto">
          <a:xfrm>
            <a:off x="7524328" y="5085184"/>
            <a:ext cx="1512168" cy="15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295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Родительское собрание  «Формирование здорового образа жизни в семье»          </vt:lpstr>
      <vt:lpstr>Здоровый образ жизни – что это такое?</vt:lpstr>
      <vt:lpstr>О ком можно сказать: «Он (эта семья)  ведет здоровый образ жизни»? </vt:lpstr>
      <vt:lpstr>Слайд 4</vt:lpstr>
      <vt:lpstr>вредные привычки </vt:lpstr>
      <vt:lpstr>рациональное питание</vt:lpstr>
      <vt:lpstr>Рациональное питание</vt:lpstr>
      <vt:lpstr>систематические занятия физической культурой</vt:lpstr>
      <vt:lpstr>профилактика заболеваний</vt:lpstr>
      <vt:lpstr>Режим  дня</vt:lpstr>
      <vt:lpstr>отношение к своему здоровью и здоровью близких людей</vt:lpstr>
      <vt:lpstr>Слайд 12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«Формирование здорового образа жизни в семье»</dc:title>
  <dc:creator>Маруська</dc:creator>
  <cp:lastModifiedBy>Маруська</cp:lastModifiedBy>
  <cp:revision>18</cp:revision>
  <dcterms:created xsi:type="dcterms:W3CDTF">2012-03-27T17:33:52Z</dcterms:created>
  <dcterms:modified xsi:type="dcterms:W3CDTF">2012-03-27T20:25:24Z</dcterms:modified>
</cp:coreProperties>
</file>