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7272808" cy="100811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Зимние виды спорта</a:t>
            </a:r>
            <a:endParaRPr lang="ru-RU" sz="32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Comic Sans MS" pitchFamily="66" charset="0"/>
              </a:rPr>
              <a:t>Цель: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Расширение представлений об окружающей действительности через ознакомление детей с зимними Олимпийскими видами спорта.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600" dirty="0">
                <a:latin typeface="Comic Sans MS" pitchFamily="66" charset="0"/>
              </a:rPr>
              <a:t/>
            </a:r>
            <a:br>
              <a:rPr lang="ru-RU" sz="1600" dirty="0">
                <a:latin typeface="Comic Sans MS" pitchFamily="66" charset="0"/>
              </a:rPr>
            </a:br>
            <a:r>
              <a:rPr lang="ru-RU" sz="1600" b="1" dirty="0">
                <a:latin typeface="Comic Sans MS" pitchFamily="66" charset="0"/>
              </a:rPr>
              <a:t>Актуальность: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Здоровье – бесценный дар, и основы здоровья человека закладываются в дошкольном детстве. Именно в дошкольном возрасте дети делают первые шаги к здоровому образу жизни, к познанию самого себя, к стремлению заниматься спортом, физической культурой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sz="1600" b="1" dirty="0" smtClean="0">
              <a:latin typeface="Comic Sans MS" pitchFamily="66" charset="0"/>
            </a:endParaRPr>
          </a:p>
          <a:p>
            <a:r>
              <a:rPr lang="ru-RU" sz="1600" b="1" dirty="0" smtClean="0">
                <a:latin typeface="Comic Sans MS" pitchFamily="66" charset="0"/>
              </a:rPr>
              <a:t>Презентацию </a:t>
            </a:r>
            <a:r>
              <a:rPr lang="ru-RU" sz="1600" b="1" dirty="0">
                <a:latin typeface="Comic Sans MS" pitchFamily="66" charset="0"/>
              </a:rPr>
              <a:t>подготовила: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Коротченко Алена Викторовна, инструктор по физической культуре.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endParaRPr lang="ru-RU" sz="1600" b="1" dirty="0" smtClean="0">
              <a:latin typeface="Comic Sans MS" pitchFamily="66" charset="0"/>
            </a:endParaRPr>
          </a:p>
          <a:p>
            <a:r>
              <a:rPr lang="ru-RU" sz="1600" b="1" dirty="0" smtClean="0">
                <a:latin typeface="Comic Sans MS" pitchFamily="66" charset="0"/>
              </a:rPr>
              <a:t>Название </a:t>
            </a:r>
            <a:r>
              <a:rPr lang="ru-RU" sz="1600" b="1" dirty="0">
                <a:latin typeface="Comic Sans MS" pitchFamily="66" charset="0"/>
              </a:rPr>
              <a:t>учреждения: </a:t>
            </a:r>
            <a:r>
              <a:rPr lang="ru-RU" sz="1600" dirty="0">
                <a:latin typeface="Comic Sans MS" pitchFamily="66" charset="0"/>
              </a:rPr>
              <a:t>Муниципальное дошкольное образовательное автономное учреждение детский сад № 95 (МДОАУ № 95) г. Белогорск</a:t>
            </a:r>
          </a:p>
          <a:p>
            <a:r>
              <a:rPr lang="ru-RU" sz="1600" dirty="0">
                <a:latin typeface="Comic Sans MS" pitchFamily="66" charset="0"/>
              </a:rPr>
              <a:t>Контактная информация :телефон 89246792034, alena01solovey@mail.ru, Амурская область, </a:t>
            </a:r>
            <a:r>
              <a:rPr lang="ru-RU" sz="1600" dirty="0" err="1">
                <a:latin typeface="Comic Sans MS" pitchFamily="66" charset="0"/>
              </a:rPr>
              <a:t>г.Белогорск</a:t>
            </a:r>
            <a:r>
              <a:rPr lang="ru-RU" sz="1600" dirty="0">
                <a:latin typeface="Comic Sans MS" pitchFamily="66" charset="0"/>
              </a:rPr>
              <a:t>.</a:t>
            </a:r>
          </a:p>
          <a:p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373216"/>
            <a:ext cx="1698873" cy="121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511256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Скорей разогнаться, быстрее спуститься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всех победить, свой оставив испуг.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Кто скорость боится в бобслей не стремиться.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Тут нужен командный и слаженный дух.</a:t>
            </a:r>
          </a:p>
          <a:p>
            <a:pPr algn="ctr"/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Важны здесь десятые доли секунды,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Вот кто-то успел и ваш боб обогнал.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Спорт </a:t>
            </a:r>
            <a:r>
              <a:rPr lang="ru-RU" sz="20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травмоопасный</a:t>
            </a: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физически трудный,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Лишь самый достойный выходит в финал.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Бобслей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https://encrypted-tbn1.gstatic.com/images?q=tbn:ANd9GcTQhdMgn1VCAYOgEiEUGXpdAcw3dRjccy7k7EQcoEozlHfvDy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83147"/>
            <a:ext cx="3327423" cy="3887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07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665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– это жизнь</a:t>
            </a:r>
            <a:b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- это радость </a:t>
            </a:r>
            <a:b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– это здоровье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4" name="Picture 4" descr="https://encrypted-tbn0.gstatic.com/images?q=tbn:ANd9GcRQLsfUysSUNtCmLXmK_BrzbQXi0Q1wNqWMOqFVsbJ_T_Bn8f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6157279" cy="31671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9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2.gstatic.com/images?q=tbn:ANd9GcQIlRINIfr7v2QCrMdQoJAdMNKpS0YOqrfjAODty7S3ewmJnde9mQ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03" b="90830" l="0" r="99500">
                        <a14:foregroundMark x1="81000" y1="33188" x2="81000" y2="33188"/>
                        <a14:foregroundMark x1="86500" y1="26201" x2="86500" y2="26201"/>
                        <a14:foregroundMark x1="52000" y1="13537" x2="52000" y2="13537"/>
                        <a14:foregroundMark x1="48000" y1="17904" x2="48000" y2="17904"/>
                        <a14:foregroundMark x1="15000" y1="33188" x2="15000" y2="33188"/>
                        <a14:foregroundMark x1="21500" y1="36681" x2="21500" y2="36681"/>
                        <a14:foregroundMark x1="19000" y1="66812" x2="19000" y2="66812"/>
                        <a14:foregroundMark x1="12500" y1="64192" x2="12500" y2="64192"/>
                        <a14:foregroundMark x1="52000" y1="80349" x2="52000" y2="80349"/>
                        <a14:foregroundMark x1="82500" y1="66812" x2="82500" y2="6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5"/>
            <a:ext cx="1080120" cy="12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SlP40WEBPE2mYenQRq1eCMW5gPtdp5DtqW9YaDk2uYa7VHm7uN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4370"/>
            <a:ext cx="120702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20880" cy="14401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Зимние виды спорта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1628800"/>
            <a:ext cx="4536504" cy="4392487"/>
          </a:xfrm>
        </p:spPr>
        <p:txBody>
          <a:bodyPr>
            <a:normAutofit fontScale="92500"/>
          </a:bodyPr>
          <a:lstStyle/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Чтоб здоровым быть сполна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Физкультура всем нужна.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Для начала по порядку -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Утром сделаем зарядку!</a:t>
            </a:r>
          </a:p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И без всякого сомненья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Есть хорошее решенье -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Бег полезен и игра,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Занимайся детвора!</a:t>
            </a:r>
          </a:p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Чтоб успешно развиваться,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Нужно спортом заниматься.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 занятий физкультурой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Будет стройная фигура.</a:t>
            </a:r>
          </a:p>
          <a:p>
            <a:endParaRPr lang="ru-RU" dirty="0"/>
          </a:p>
        </p:txBody>
      </p:sp>
      <p:pic>
        <p:nvPicPr>
          <p:cNvPr id="1028" name="Picture 4" descr="https://encrypted-tbn3.gstatic.com/images?q=tbn:ANd9GcRkoIb4O5C-mE3Qye2HjRcjzJFzHWihGE9P4vx4xY37rmHYl4IAL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53" b="100000" l="4135" r="94737">
                        <a14:foregroundMark x1="32331" y1="31579" x2="32331" y2="315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352839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72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00808"/>
            <a:ext cx="4392488" cy="45365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Приносит удовольствие нам бег 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просто, и, особенно, на лыжах.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Мы – лыжники, когда в лесу есть снег,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бегуны, когда его уж нет.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Мотаем километры день за днём,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Дыхание мы тренируем, мышцы, волю.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Бывает, очень сильно устаём,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Но любим всё же лыжный спорт до </a:t>
            </a:r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боли.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Лыжный спорт</a:t>
            </a:r>
            <a:endParaRPr lang="ru-RU" sz="32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2" name="Picture 4" descr="https://encrypted-tbn3.gstatic.com/images?q=tbn:ANd9GcQHj6S3VO1n-Z3DPAioWntkkRXouP0RjwTyn5RsHGE-WovjkUHU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712" y="2420888"/>
            <a:ext cx="4068454" cy="273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3123869" cy="39212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Деревянных два коня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Вниз с горы несут меня.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 в руках держу две палки,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Но не бью коней, их жалко.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для ускоренья бега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Палками касаюсь снега.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Горные лыжи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82" name="Picture 10" descr="https://encrypted-tbn2.gstatic.com/images?q=tbn:ANd9GcRZvPrlxtapJ3TQjBK_rRaDZdGw8WSuUa55eO_qBX5gL6ThxyQ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4037642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4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4104455" cy="46085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Очень трудно быть, не спорьте,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Самым метким в этом спорте.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Просто мчаться по лыжне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 под силу даже мне.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Сам попробуй бегать день,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потом попасть в мишень,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Лежа навзничь, из винтовки.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Тут нельзя без тренировки!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мишень тебе не слон.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Спорт зовётся 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Биатлон</a:t>
            </a:r>
            <a:endParaRPr lang="ru-RU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4" name="Picture 8" descr="https://encrypted-tbn2.gstatic.com/images?q=tbn:ANd9GcTVeoRZW8S_xu6lQ5IH2qG0ENLPzpRXhX4SqCiO0RNPNel1Uo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04864"/>
            <a:ext cx="46805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40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483909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 </a:t>
            </a: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Там в латах все на ледяной площадке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Сражаются, сцепились в острой схватке.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Болельщики кричат: «Сильнее бей!»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Поверь, не драка это, а — хоккей.</a:t>
            </a:r>
          </a:p>
          <a:p>
            <a:endParaRPr lang="ru-RU" sz="22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Хоккей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s://encrypted-tbn3.gstatic.com/images?q=tbn:ANd9GcQop9IL8Pel6M2U_AIub05gLSMbb1LWEm-BnWvA2sZwyXeMvlPT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138893" cy="312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28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TopM9YeV--g52OP4NoVPiTCMzVhhGVvo3ny71MvRb7zLmcINlI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11" y="2564904"/>
            <a:ext cx="4607043" cy="2808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76872"/>
            <a:ext cx="4104456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Металлических два братца,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 с ботинками срослись,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Захотели покататься,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Топ! — на лёд и понеслись.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Ай, да братья, ай, легки!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Братьев как зовут</a:t>
            </a:r>
            <a:r>
              <a:rPr lang="ru-RU" sz="2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</a:t>
            </a:r>
            <a:endParaRPr lang="ru-RU" sz="22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Конькобежный спорт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42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988840"/>
            <a:ext cx="4176463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льду танцует фигурист,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Кружится, как осенний лист.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Он исполняет пируэт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Потом двойной тулуп… Ах, нет!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 в шубе он, легко одет.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вот на льду теперь дуэт.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Эх, хорошо катаются!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Зал затаил дыхание.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Фигурное катание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2" name="Picture 4" descr="https://encrypted-tbn0.gstatic.com/images?q=tbn:ANd9GcSjG-NULirtVgSAFkcERHfVTOPvVOsIF6666q-O4JdjhCaOwN7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18593"/>
            <a:ext cx="4155129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53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771941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Помнишь транспортное средство: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Когда ты ещё был мал,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 ты папу для удобства,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 лошадку, запрягал?</a:t>
            </a: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Санный спорт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6" name="Picture 4" descr="https://encrypted-tbn3.gstatic.com/images?q=tbn:ANd9GcSjLXweXcZg87yT4zuHj17DbQ1kwmGr7XfWBngvGcFROVmBdj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808312" cy="3721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19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377</TotalTime>
  <Words>126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Зимние виды спорта</vt:lpstr>
      <vt:lpstr>Лыжный спорт</vt:lpstr>
      <vt:lpstr>Горные лыжи</vt:lpstr>
      <vt:lpstr>Биатлон</vt:lpstr>
      <vt:lpstr>Хоккей</vt:lpstr>
      <vt:lpstr>Конькобежный спорт</vt:lpstr>
      <vt:lpstr>Фигурное катание</vt:lpstr>
      <vt:lpstr>Санный спорт</vt:lpstr>
      <vt:lpstr>Бобслей</vt:lpstr>
      <vt:lpstr>Спорт – это жизнь Спорт - это радость  Спорт – это здоровье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</dc:title>
  <cp:lastModifiedBy>Компьютер</cp:lastModifiedBy>
  <cp:revision>13</cp:revision>
  <dcterms:modified xsi:type="dcterms:W3CDTF">2013-12-16T10:27:10Z</dcterms:modified>
</cp:coreProperties>
</file>