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9C898-7C58-4AA8-B1DB-B4A67AFB6B0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2B98-43BA-49E8-92C4-47EDC3825EC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15064" cy="3672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Детский фитнес </a:t>
            </a:r>
            <a:br>
              <a:rPr lang="ru-RU" dirty="0" smtClean="0"/>
            </a:br>
            <a:r>
              <a:rPr lang="ru-RU" sz="4000" dirty="0" smtClean="0"/>
              <a:t>в системе </a:t>
            </a:r>
            <a:br>
              <a:rPr lang="ru-RU" sz="4000" dirty="0" smtClean="0"/>
            </a:br>
            <a:r>
              <a:rPr lang="ru-RU" sz="4000" dirty="0" smtClean="0"/>
              <a:t>физкультурно-оздоровительной работы в ДОУ</a:t>
            </a:r>
            <a:endParaRPr lang="ru-RU" sz="40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422976" cy="97607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 52»</a:t>
            </a:r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716016" y="4941168"/>
            <a:ext cx="4104456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Выполнила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инструктор по физической культуре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Стрелец Елена Владимировна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i="1" dirty="0"/>
              <a:t>Игровой стретчинг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0614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Комплекс </a:t>
            </a:r>
            <a:r>
              <a:rPr lang="ru-RU" dirty="0"/>
              <a:t>упражнений для растягивания определенных мышц, связок и сухожилий.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48" y="2368798"/>
            <a:ext cx="3168352" cy="207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68799"/>
            <a:ext cx="3096344" cy="207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75" y="4542495"/>
            <a:ext cx="3149630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Классическая аэробика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система упражнений, включающая в себя танцевальные движения, шаги и гимнастику в танцевальном сопровождении.</a:t>
            </a:r>
          </a:p>
        </p:txBody>
      </p:sp>
      <p:pic>
        <p:nvPicPr>
          <p:cNvPr id="1026" name="Picture 2" descr="C:\Users\DS52\Desktop\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337212" cy="32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02332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Приглашаем </a:t>
            </a:r>
            <a:br>
              <a:rPr lang="ru-RU" sz="6600" b="1" i="1" dirty="0" smtClean="0"/>
            </a:br>
            <a:r>
              <a:rPr lang="ru-RU" sz="6600" b="1" i="1" dirty="0" smtClean="0"/>
              <a:t>на </a:t>
            </a:r>
            <a:br>
              <a:rPr lang="ru-RU" sz="6600" b="1" i="1" dirty="0" smtClean="0"/>
            </a:br>
            <a:r>
              <a:rPr lang="ru-RU" sz="6600" b="1" i="1" dirty="0" smtClean="0"/>
              <a:t>мастер-класс!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7252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" y="881336"/>
            <a:ext cx="8928993" cy="5976664"/>
          </a:xfrm>
        </p:spPr>
      </p:pic>
    </p:spTree>
    <p:extLst>
      <p:ext uri="{BB962C8B-B14F-4D97-AF65-F5344CB8AC3E}">
        <p14:creationId xmlns:p14="http://schemas.microsoft.com/office/powerpoint/2010/main" val="1834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Здоровьесберегающие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Здоровьесберегающая технология </a:t>
            </a:r>
            <a:r>
              <a:rPr lang="ru-RU" dirty="0"/>
              <a:t>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 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здоровьесберегающих образовательных технологий</a:t>
            </a:r>
            <a:r>
              <a:rPr lang="ru-RU" dirty="0"/>
              <a:t> - обеспечить дошкольнику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жизни.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5" y="476672"/>
            <a:ext cx="8928992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197185"/>
            <a:ext cx="4032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технологии сохранения и стимулирования здоровья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3197185"/>
            <a:ext cx="4032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технологии обучения здоровому образу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4797152"/>
            <a:ext cx="4032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коррекционные технологии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92080" y="208635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699792" y="2086357"/>
            <a:ext cx="137653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49902" y="2086357"/>
            <a:ext cx="22098" cy="234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4587"/>
              </p:ext>
            </p:extLst>
          </p:nvPr>
        </p:nvGraphicFramePr>
        <p:xfrm>
          <a:off x="251520" y="332656"/>
          <a:ext cx="8496944" cy="6290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2288"/>
                <a:gridCol w="5904656"/>
              </a:tblGrid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технологии сохранения и стимулирования здоровья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Подвижные и спортивные игры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Физкультурная минутка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Фитнес технологии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Релаксация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Технологии эстетической направленности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Гимнастика: корригирующая, ортопедическая, пальчиковая, бодрящая (после сна), для глаз, дыхательная, артикуляционная</a:t>
                      </a:r>
                      <a:endParaRPr lang="ru-RU" sz="1600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технологии обучения здоровому образу жизни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НОД по физическому развитию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Занятия из серии «Здоровье»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Самомассаж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Точечный массаж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Коммуникативные игры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Проблемно-игровые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игротренинги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игротерапия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Утренняя гимнастика 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013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коррекционные технологии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Арттерапия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Технология музыкального воздействия.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Сказкотерапия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Технологии воздействия цветом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Технологии коррекции поведения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Психогимнастика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Фонетическая ритмика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Детский фитнес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это система </a:t>
            </a:r>
            <a:r>
              <a:rPr lang="ru-RU" dirty="0" smtClean="0"/>
              <a:t>мероприятий, направленных </a:t>
            </a:r>
            <a:r>
              <a:rPr lang="ru-RU" dirty="0"/>
              <a:t>на поддержание и укрепление здоровья (оздоровление), нормальное физическое и психическое здоровье ребенка (соответствующее возрасту), его социальную адаптацию и интеграцию.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79"/>
            <a:ext cx="3314937" cy="2322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298184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83" y="4023068"/>
            <a:ext cx="3928498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Области применения фитнес технологий: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часть </a:t>
            </a:r>
            <a:r>
              <a:rPr lang="ru-RU" dirty="0" smtClean="0"/>
              <a:t>занятия;</a:t>
            </a:r>
            <a:endParaRPr lang="ru-RU" dirty="0"/>
          </a:p>
          <a:p>
            <a:r>
              <a:rPr lang="ru-RU" dirty="0" smtClean="0"/>
              <a:t>как утренняя гимнастика;</a:t>
            </a:r>
            <a:endParaRPr lang="ru-RU" dirty="0"/>
          </a:p>
          <a:p>
            <a:r>
              <a:rPr lang="ru-RU" dirty="0" smtClean="0"/>
              <a:t>как физкультурные развлечения;</a:t>
            </a:r>
            <a:endParaRPr lang="ru-RU" dirty="0"/>
          </a:p>
          <a:p>
            <a:r>
              <a:rPr lang="ru-RU" dirty="0" smtClean="0"/>
              <a:t>как полное занятие </a:t>
            </a:r>
            <a:r>
              <a:rPr lang="ru-RU" dirty="0"/>
              <a:t>оздоровительно-тренирующего характера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как показательные </a:t>
            </a:r>
            <a:r>
              <a:rPr lang="ru-RU" dirty="0" smtClean="0"/>
              <a:t>выступления;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/>
              <a:t>Фитбол-гимнастика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" y="1531706"/>
            <a:ext cx="356388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43" y="2162775"/>
            <a:ext cx="1479342" cy="3484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" y="3962165"/>
            <a:ext cx="3563888" cy="2672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04997"/>
            <a:ext cx="3589806" cy="2692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25043"/>
            <a:ext cx="35898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0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Степ – </a:t>
            </a:r>
            <a:r>
              <a:rPr lang="ru-RU" b="1" i="1" dirty="0" smtClean="0"/>
              <a:t>аэробика</a:t>
            </a:r>
            <a:endParaRPr lang="ru-RU" sz="1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8776"/>
            <a:ext cx="3672408" cy="258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4256"/>
            <a:ext cx="3672408" cy="2582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96" y="1404256"/>
            <a:ext cx="3672408" cy="261988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09496" y="4052327"/>
            <a:ext cx="4248472" cy="21904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/>
              <a:t>«Степ </a:t>
            </a:r>
            <a:r>
              <a:rPr lang="ru-RU" sz="2800" b="1" i="1" dirty="0"/>
              <a:t>– </a:t>
            </a:r>
            <a:r>
              <a:rPr lang="ru-RU" sz="2800" b="1" i="1" dirty="0" smtClean="0"/>
              <a:t>аэробика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аэробика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специальных невысоких платформ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степов»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277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Детский фитнес  в системе  физкультурно-оздоровительной работы в ДОУ</vt:lpstr>
      <vt:lpstr>Презентация PowerPoint</vt:lpstr>
      <vt:lpstr>Здоровьесберегающие технологии</vt:lpstr>
      <vt:lpstr>Здоровьесберегающие технологии:</vt:lpstr>
      <vt:lpstr>Презентация PowerPoint</vt:lpstr>
      <vt:lpstr>Детский фитнес </vt:lpstr>
      <vt:lpstr>Области применения фитнес технологий: </vt:lpstr>
      <vt:lpstr>Фитбол-гимнастика</vt:lpstr>
      <vt:lpstr>Степ – аэробика</vt:lpstr>
      <vt:lpstr>Игровой стретчинг </vt:lpstr>
      <vt:lpstr>Классическая аэробика</vt:lpstr>
      <vt:lpstr>Приглашаем  на  мастер-класс!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фитнес  в системе  физкультурно-оздоровительной работы в ДОУ</dc:title>
  <dc:creator>DS52</dc:creator>
  <cp:lastModifiedBy>DS52</cp:lastModifiedBy>
  <cp:revision>22</cp:revision>
  <dcterms:created xsi:type="dcterms:W3CDTF">2013-09-13T06:40:32Z</dcterms:created>
  <dcterms:modified xsi:type="dcterms:W3CDTF">2013-09-23T04:45:29Z</dcterms:modified>
</cp:coreProperties>
</file>