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84988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272A8-187C-4E4F-A8A8-D460A41F1A6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CD7E6-8BCF-4968-ADDE-6DEDEA7CE3DB}">
      <dgm:prSet phldrT="[Текст]"/>
      <dgm:spPr/>
      <dgm:t>
        <a:bodyPr/>
        <a:lstStyle/>
        <a:p>
          <a:r>
            <a:rPr lang="ru-RU" dirty="0" smtClean="0"/>
            <a:t>РУКА</a:t>
          </a:r>
          <a:endParaRPr lang="ru-RU" dirty="0"/>
        </a:p>
      </dgm:t>
    </dgm:pt>
    <dgm:pt modelId="{3BE7A4B7-372E-4999-84E5-47C8293FDD81}" type="parTrans" cxnId="{FE9F67B7-6056-4767-ACAC-AF8EF251906D}">
      <dgm:prSet/>
      <dgm:spPr/>
      <dgm:t>
        <a:bodyPr/>
        <a:lstStyle/>
        <a:p>
          <a:endParaRPr lang="ru-RU"/>
        </a:p>
      </dgm:t>
    </dgm:pt>
    <dgm:pt modelId="{ADF267C2-AB2D-4A12-8A54-F5D89D5A7789}" type="sibTrans" cxnId="{FE9F67B7-6056-4767-ACAC-AF8EF251906D}">
      <dgm:prSet/>
      <dgm:spPr/>
      <dgm:t>
        <a:bodyPr/>
        <a:lstStyle/>
        <a:p>
          <a:endParaRPr lang="ru-RU"/>
        </a:p>
      </dgm:t>
    </dgm:pt>
    <dgm:pt modelId="{D8DDBED0-D855-4A5D-9064-9C5B249FD7DB}">
      <dgm:prSet phldrT="[Текст]"/>
      <dgm:spPr/>
      <dgm:t>
        <a:bodyPr/>
        <a:lstStyle/>
        <a:p>
          <a:r>
            <a:rPr lang="ru-RU" dirty="0" smtClean="0"/>
            <a:t>ПАЛЬЦЫ</a:t>
          </a:r>
          <a:endParaRPr lang="ru-RU" dirty="0"/>
        </a:p>
      </dgm:t>
    </dgm:pt>
    <dgm:pt modelId="{A0C15106-991F-4480-ACF9-CEF99F3C195C}" type="parTrans" cxnId="{A66EF749-5541-4229-9A77-4483AA550DCC}">
      <dgm:prSet/>
      <dgm:spPr/>
      <dgm:t>
        <a:bodyPr/>
        <a:lstStyle/>
        <a:p>
          <a:endParaRPr lang="ru-RU"/>
        </a:p>
      </dgm:t>
    </dgm:pt>
    <dgm:pt modelId="{846A627D-2105-4A0D-95B4-95A5688D21EF}" type="sibTrans" cxnId="{A66EF749-5541-4229-9A77-4483AA550DCC}">
      <dgm:prSet/>
      <dgm:spPr/>
      <dgm:t>
        <a:bodyPr/>
        <a:lstStyle/>
        <a:p>
          <a:endParaRPr lang="ru-RU"/>
        </a:p>
      </dgm:t>
    </dgm:pt>
    <dgm:pt modelId="{4FC193BE-CBAA-48A4-83FB-D924242C995A}">
      <dgm:prSet phldrT="[Текст]"/>
      <dgm:spPr/>
      <dgm:t>
        <a:bodyPr/>
        <a:lstStyle/>
        <a:p>
          <a:r>
            <a:rPr lang="ru-RU" dirty="0" smtClean="0"/>
            <a:t>ЗРЕНИЕ</a:t>
          </a:r>
          <a:endParaRPr lang="ru-RU" dirty="0"/>
        </a:p>
      </dgm:t>
    </dgm:pt>
    <dgm:pt modelId="{BCB24F87-2FEE-4053-B96B-E94D24AC9BF6}" type="parTrans" cxnId="{87D63591-A24A-4359-9A05-47E4C0F2EBF6}">
      <dgm:prSet/>
      <dgm:spPr/>
      <dgm:t>
        <a:bodyPr/>
        <a:lstStyle/>
        <a:p>
          <a:endParaRPr lang="ru-RU"/>
        </a:p>
      </dgm:t>
    </dgm:pt>
    <dgm:pt modelId="{A8ED3EE1-B1D8-4641-BCD6-28605710479B}" type="sibTrans" cxnId="{87D63591-A24A-4359-9A05-47E4C0F2EBF6}">
      <dgm:prSet/>
      <dgm:spPr/>
      <dgm:t>
        <a:bodyPr/>
        <a:lstStyle/>
        <a:p>
          <a:endParaRPr lang="ru-RU"/>
        </a:p>
      </dgm:t>
    </dgm:pt>
    <dgm:pt modelId="{E1DFB54A-183F-4F04-8C53-D9F38A24DF15}">
      <dgm:prSet phldrT="[Текст]"/>
      <dgm:spPr/>
      <dgm:t>
        <a:bodyPr/>
        <a:lstStyle/>
        <a:p>
          <a:r>
            <a:rPr lang="ru-RU" dirty="0" smtClean="0"/>
            <a:t>МОЗГ</a:t>
          </a:r>
          <a:endParaRPr lang="ru-RU" dirty="0"/>
        </a:p>
      </dgm:t>
    </dgm:pt>
    <dgm:pt modelId="{7B6AA18D-8AFE-4F3B-A61A-CFA4A31601F2}" type="parTrans" cxnId="{72AEDF91-D16B-451B-85B4-C6AB82F34D15}">
      <dgm:prSet/>
      <dgm:spPr/>
      <dgm:t>
        <a:bodyPr/>
        <a:lstStyle/>
        <a:p>
          <a:endParaRPr lang="ru-RU"/>
        </a:p>
      </dgm:t>
    </dgm:pt>
    <dgm:pt modelId="{F404EF15-9C76-4793-8CFD-FA733901B781}" type="sibTrans" cxnId="{72AEDF91-D16B-451B-85B4-C6AB82F34D15}">
      <dgm:prSet/>
      <dgm:spPr/>
      <dgm:t>
        <a:bodyPr/>
        <a:lstStyle/>
        <a:p>
          <a:endParaRPr lang="ru-RU"/>
        </a:p>
      </dgm:t>
    </dgm:pt>
    <dgm:pt modelId="{B8B6367B-6700-4D45-A80C-A1C997B73B8A}">
      <dgm:prSet phldrT="[Текст]"/>
      <dgm:spPr/>
      <dgm:t>
        <a:bodyPr/>
        <a:lstStyle/>
        <a:p>
          <a:r>
            <a:rPr lang="ru-RU" dirty="0" smtClean="0"/>
            <a:t>МОТОРИКА</a:t>
          </a:r>
          <a:endParaRPr lang="ru-RU" dirty="0"/>
        </a:p>
      </dgm:t>
    </dgm:pt>
    <dgm:pt modelId="{4DD1A4BB-E103-422B-BBEC-9929BFDA2809}" type="parTrans" cxnId="{099490BC-CEE6-4C9A-B7DE-8F1FB66CF46E}">
      <dgm:prSet/>
      <dgm:spPr/>
      <dgm:t>
        <a:bodyPr/>
        <a:lstStyle/>
        <a:p>
          <a:endParaRPr lang="ru-RU"/>
        </a:p>
      </dgm:t>
    </dgm:pt>
    <dgm:pt modelId="{891C241B-2FA0-4A34-854D-78EB4C58B96C}" type="sibTrans" cxnId="{099490BC-CEE6-4C9A-B7DE-8F1FB66CF46E}">
      <dgm:prSet/>
      <dgm:spPr/>
      <dgm:t>
        <a:bodyPr/>
        <a:lstStyle/>
        <a:p>
          <a:endParaRPr lang="ru-RU"/>
        </a:p>
      </dgm:t>
    </dgm:pt>
    <dgm:pt modelId="{AE1AEFBF-C4E9-4DF7-BFDF-7826CEF4A719}">
      <dgm:prSet/>
      <dgm:spPr/>
      <dgm:t>
        <a:bodyPr/>
        <a:lstStyle/>
        <a:p>
          <a:r>
            <a:rPr lang="ru-RU" dirty="0" smtClean="0"/>
            <a:t>КООРДИНАЦИЯ</a:t>
          </a:r>
          <a:endParaRPr lang="ru-RU" dirty="0"/>
        </a:p>
      </dgm:t>
    </dgm:pt>
    <dgm:pt modelId="{82968DB3-3B29-4964-BA0A-CADF0AFBEF4B}" type="parTrans" cxnId="{851B04F1-7F96-4563-BC81-A665DF8EECEC}">
      <dgm:prSet/>
      <dgm:spPr/>
      <dgm:t>
        <a:bodyPr/>
        <a:lstStyle/>
        <a:p>
          <a:endParaRPr lang="ru-RU"/>
        </a:p>
      </dgm:t>
    </dgm:pt>
    <dgm:pt modelId="{F279B8E5-32C2-47F2-945A-CE209C1427EC}" type="sibTrans" cxnId="{851B04F1-7F96-4563-BC81-A665DF8EECEC}">
      <dgm:prSet/>
      <dgm:spPr/>
      <dgm:t>
        <a:bodyPr/>
        <a:lstStyle/>
        <a:p>
          <a:endParaRPr lang="ru-RU"/>
        </a:p>
      </dgm:t>
    </dgm:pt>
    <dgm:pt modelId="{E4E7F60F-82F7-493A-8070-E65567BE5B30}">
      <dgm:prSet/>
      <dgm:spPr/>
      <dgm:t>
        <a:bodyPr/>
        <a:lstStyle/>
        <a:p>
          <a:r>
            <a:rPr lang="ru-RU" dirty="0" smtClean="0"/>
            <a:t>СООТНЕСЕНИЕ</a:t>
          </a:r>
          <a:endParaRPr lang="ru-RU" dirty="0"/>
        </a:p>
      </dgm:t>
    </dgm:pt>
    <dgm:pt modelId="{704C1953-55F9-47D4-BCBC-A6247191F9E6}" type="parTrans" cxnId="{E85E8D9F-445D-4EBC-9CA1-A09970103BD3}">
      <dgm:prSet/>
      <dgm:spPr/>
      <dgm:t>
        <a:bodyPr/>
        <a:lstStyle/>
        <a:p>
          <a:endParaRPr lang="ru-RU"/>
        </a:p>
      </dgm:t>
    </dgm:pt>
    <dgm:pt modelId="{0D565CF0-86A4-488C-B779-D99DD814012D}" type="sibTrans" cxnId="{E85E8D9F-445D-4EBC-9CA1-A09970103BD3}">
      <dgm:prSet/>
      <dgm:spPr/>
      <dgm:t>
        <a:bodyPr/>
        <a:lstStyle/>
        <a:p>
          <a:endParaRPr lang="ru-RU"/>
        </a:p>
      </dgm:t>
    </dgm:pt>
    <dgm:pt modelId="{48E32319-D2BF-488D-99FC-2741F5DAE1BD}">
      <dgm:prSet/>
      <dgm:spPr/>
      <dgm:t>
        <a:bodyPr/>
        <a:lstStyle/>
        <a:p>
          <a:r>
            <a:rPr lang="ru-RU" dirty="0" smtClean="0"/>
            <a:t>ПИСЬМО</a:t>
          </a:r>
          <a:endParaRPr lang="ru-RU" dirty="0"/>
        </a:p>
      </dgm:t>
    </dgm:pt>
    <dgm:pt modelId="{9668F86C-458E-4B0F-95AD-803B96E86157}" type="parTrans" cxnId="{1991E6EC-DD09-4427-B0DC-656B03819AAC}">
      <dgm:prSet/>
      <dgm:spPr/>
      <dgm:t>
        <a:bodyPr/>
        <a:lstStyle/>
        <a:p>
          <a:endParaRPr lang="ru-RU"/>
        </a:p>
      </dgm:t>
    </dgm:pt>
    <dgm:pt modelId="{C198E932-F9CE-426C-92DF-579D9F165FD3}" type="sibTrans" cxnId="{1991E6EC-DD09-4427-B0DC-656B03819AAC}">
      <dgm:prSet/>
      <dgm:spPr/>
      <dgm:t>
        <a:bodyPr/>
        <a:lstStyle/>
        <a:p>
          <a:endParaRPr lang="ru-RU"/>
        </a:p>
      </dgm:t>
    </dgm:pt>
    <dgm:pt modelId="{6B82DBE2-7523-48EF-AA8C-F9D22F3403F8}">
      <dgm:prSet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D1AA518F-F2D2-4D67-9B50-0969B1B8A738}" type="parTrans" cxnId="{6D01CD33-1CBB-4E3D-8464-FC5313831E41}">
      <dgm:prSet/>
      <dgm:spPr/>
      <dgm:t>
        <a:bodyPr/>
        <a:lstStyle/>
        <a:p>
          <a:endParaRPr lang="ru-RU"/>
        </a:p>
      </dgm:t>
    </dgm:pt>
    <dgm:pt modelId="{835BE183-7B0F-415B-AC45-3374D6E99BAF}" type="sibTrans" cxnId="{6D01CD33-1CBB-4E3D-8464-FC5313831E41}">
      <dgm:prSet/>
      <dgm:spPr/>
      <dgm:t>
        <a:bodyPr/>
        <a:lstStyle/>
        <a:p>
          <a:endParaRPr lang="ru-RU"/>
        </a:p>
      </dgm:t>
    </dgm:pt>
    <dgm:pt modelId="{3A410526-EA74-4B3E-8AEE-DEB76F65F4DC}" type="pres">
      <dgm:prSet presAssocID="{AAD272A8-187C-4E4F-A8A8-D460A41F1A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C92CD-4433-4569-94A9-DA0DB79188C2}" type="pres">
      <dgm:prSet presAssocID="{3F9CD7E6-8BCF-4968-ADDE-6DEDEA7CE3D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5DB9-084B-4547-9E55-E6786FF5C03E}" type="pres">
      <dgm:prSet presAssocID="{ADF267C2-AB2D-4A12-8A54-F5D89D5A7789}" presName="sibTrans" presStyleLbl="sibTrans2D1" presStyleIdx="0" presStyleCnt="9"/>
      <dgm:spPr/>
      <dgm:t>
        <a:bodyPr/>
        <a:lstStyle/>
        <a:p>
          <a:endParaRPr lang="ru-RU"/>
        </a:p>
      </dgm:t>
    </dgm:pt>
    <dgm:pt modelId="{A2C53FAE-4C86-44EE-AB99-04F84C5DE9C7}" type="pres">
      <dgm:prSet presAssocID="{ADF267C2-AB2D-4A12-8A54-F5D89D5A7789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6ABE38A8-11F9-48EA-ABDC-4E1DC4D0C6B2}" type="pres">
      <dgm:prSet presAssocID="{D8DDBED0-D855-4A5D-9064-9C5B249FD7D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C282-13CA-426D-BF4A-39D16450B2C9}" type="pres">
      <dgm:prSet presAssocID="{846A627D-2105-4A0D-95B4-95A5688D21EF}" presName="sibTrans" presStyleLbl="sibTrans2D1" presStyleIdx="1" presStyleCnt="9"/>
      <dgm:spPr/>
      <dgm:t>
        <a:bodyPr/>
        <a:lstStyle/>
        <a:p>
          <a:endParaRPr lang="ru-RU"/>
        </a:p>
      </dgm:t>
    </dgm:pt>
    <dgm:pt modelId="{AD7F1CE0-0039-4ECF-8C27-9A00B4B423D3}" type="pres">
      <dgm:prSet presAssocID="{846A627D-2105-4A0D-95B4-95A5688D21E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4EC6251-A57A-4128-A739-E8B142BAA663}" type="pres">
      <dgm:prSet presAssocID="{4FC193BE-CBAA-48A4-83FB-D924242C995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18BE2-1D1D-4FD8-8178-59E5C7EAAE41}" type="pres">
      <dgm:prSet presAssocID="{A8ED3EE1-B1D8-4641-BCD6-28605710479B}" presName="sibTrans" presStyleLbl="sibTrans2D1" presStyleIdx="2" presStyleCnt="9"/>
      <dgm:spPr/>
      <dgm:t>
        <a:bodyPr/>
        <a:lstStyle/>
        <a:p>
          <a:endParaRPr lang="ru-RU"/>
        </a:p>
      </dgm:t>
    </dgm:pt>
    <dgm:pt modelId="{90D0B2EC-515F-4B22-BE90-2C41A9BECFBD}" type="pres">
      <dgm:prSet presAssocID="{A8ED3EE1-B1D8-4641-BCD6-28605710479B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34F77184-F95D-4158-A2BD-56BCE773FE08}" type="pres">
      <dgm:prSet presAssocID="{E1DFB54A-183F-4F04-8C53-D9F38A24DF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C4404-5B19-487F-9376-7B37FB85CD59}" type="pres">
      <dgm:prSet presAssocID="{F404EF15-9C76-4793-8CFD-FA733901B781}" presName="sibTrans" presStyleLbl="sibTrans2D1" presStyleIdx="3" presStyleCnt="9"/>
      <dgm:spPr/>
      <dgm:t>
        <a:bodyPr/>
        <a:lstStyle/>
        <a:p>
          <a:endParaRPr lang="ru-RU"/>
        </a:p>
      </dgm:t>
    </dgm:pt>
    <dgm:pt modelId="{896AE6DF-4EE5-4253-994B-724C39A282FA}" type="pres">
      <dgm:prSet presAssocID="{F404EF15-9C76-4793-8CFD-FA733901B78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A293BC3-BF5C-4ED1-8A2D-C85B7BCD52E8}" type="pres">
      <dgm:prSet presAssocID="{AE1AEFBF-C4E9-4DF7-BFDF-7826CEF4A71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676E2-3CAE-41BB-8BB8-FF7901DB4C36}" type="pres">
      <dgm:prSet presAssocID="{F279B8E5-32C2-47F2-945A-CE209C1427EC}" presName="sibTrans" presStyleLbl="sibTrans2D1" presStyleIdx="4" presStyleCnt="9"/>
      <dgm:spPr/>
      <dgm:t>
        <a:bodyPr/>
        <a:lstStyle/>
        <a:p>
          <a:endParaRPr lang="ru-RU"/>
        </a:p>
      </dgm:t>
    </dgm:pt>
    <dgm:pt modelId="{9AFA5298-D3C9-48A9-AA51-B4B75D64B451}" type="pres">
      <dgm:prSet presAssocID="{F279B8E5-32C2-47F2-945A-CE209C1427EC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D7982400-7702-4373-A36C-CBFAB2CF8C4C}" type="pres">
      <dgm:prSet presAssocID="{E4E7F60F-82F7-493A-8070-E65567BE5B3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09574-D29D-41B3-8100-449CDE77CE9D}" type="pres">
      <dgm:prSet presAssocID="{0D565CF0-86A4-488C-B779-D99DD814012D}" presName="sibTrans" presStyleLbl="sibTrans2D1" presStyleIdx="5" presStyleCnt="9"/>
      <dgm:spPr/>
      <dgm:t>
        <a:bodyPr/>
        <a:lstStyle/>
        <a:p>
          <a:endParaRPr lang="ru-RU"/>
        </a:p>
      </dgm:t>
    </dgm:pt>
    <dgm:pt modelId="{2A0C39B1-DF44-4714-AB90-921AFDBDCF1E}" type="pres">
      <dgm:prSet presAssocID="{0D565CF0-86A4-488C-B779-D99DD814012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E59B0BB3-3DAC-4064-AB2D-600345A9C408}" type="pres">
      <dgm:prSet presAssocID="{48E32319-D2BF-488D-99FC-2741F5DAE1B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BF6E5-1BCA-4833-AE78-BCA939019276}" type="pres">
      <dgm:prSet presAssocID="{C198E932-F9CE-426C-92DF-579D9F165FD3}" presName="sibTrans" presStyleLbl="sibTrans2D1" presStyleIdx="6" presStyleCnt="9"/>
      <dgm:spPr/>
      <dgm:t>
        <a:bodyPr/>
        <a:lstStyle/>
        <a:p>
          <a:endParaRPr lang="ru-RU"/>
        </a:p>
      </dgm:t>
    </dgm:pt>
    <dgm:pt modelId="{FC523CEE-92ED-483F-A088-1E43CC79EC16}" type="pres">
      <dgm:prSet presAssocID="{C198E932-F9CE-426C-92DF-579D9F165FD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6AE2DF2-E453-4E79-A30E-8BA2A61044B1}" type="pres">
      <dgm:prSet presAssocID="{6B82DBE2-7523-48EF-AA8C-F9D22F3403F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8CD1F-C648-4BB4-B31E-51929E07B7A4}" type="pres">
      <dgm:prSet presAssocID="{835BE183-7B0F-415B-AC45-3374D6E99BAF}" presName="sibTrans" presStyleLbl="sibTrans2D1" presStyleIdx="7" presStyleCnt="9"/>
      <dgm:spPr/>
      <dgm:t>
        <a:bodyPr/>
        <a:lstStyle/>
        <a:p>
          <a:endParaRPr lang="ru-RU"/>
        </a:p>
      </dgm:t>
    </dgm:pt>
    <dgm:pt modelId="{9DFF9F2E-B5FB-4C8A-834B-D50D53A0B134}" type="pres">
      <dgm:prSet presAssocID="{835BE183-7B0F-415B-AC45-3374D6E99BA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9742C33F-6B3B-47F2-9FB3-47603BD82767}" type="pres">
      <dgm:prSet presAssocID="{B8B6367B-6700-4D45-A80C-A1C997B73B8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BF995-416A-4D8E-BC19-51F0505EAD54}" type="pres">
      <dgm:prSet presAssocID="{891C241B-2FA0-4A34-854D-78EB4C58B96C}" presName="sibTrans" presStyleLbl="sibTrans2D1" presStyleIdx="8" presStyleCnt="9"/>
      <dgm:spPr/>
      <dgm:t>
        <a:bodyPr/>
        <a:lstStyle/>
        <a:p>
          <a:endParaRPr lang="ru-RU"/>
        </a:p>
      </dgm:t>
    </dgm:pt>
    <dgm:pt modelId="{24BA829E-AA9E-449A-831B-D08D9B205DA2}" type="pres">
      <dgm:prSet presAssocID="{891C241B-2FA0-4A34-854D-78EB4C58B96C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D23A3A20-4243-4A05-891A-77F6CFF6043B}" type="presOf" srcId="{891C241B-2FA0-4A34-854D-78EB4C58B96C}" destId="{24BA829E-AA9E-449A-831B-D08D9B205DA2}" srcOrd="1" destOrd="0" presId="urn:microsoft.com/office/officeart/2005/8/layout/cycle2"/>
    <dgm:cxn modelId="{CF87ABB2-6D48-4CF7-93C3-78218EFB834F}" type="presOf" srcId="{D8DDBED0-D855-4A5D-9064-9C5B249FD7DB}" destId="{6ABE38A8-11F9-48EA-ABDC-4E1DC4D0C6B2}" srcOrd="0" destOrd="0" presId="urn:microsoft.com/office/officeart/2005/8/layout/cycle2"/>
    <dgm:cxn modelId="{7508F0B4-B761-4ECC-9D39-D55DCCAED115}" type="presOf" srcId="{E4E7F60F-82F7-493A-8070-E65567BE5B30}" destId="{D7982400-7702-4373-A36C-CBFAB2CF8C4C}" srcOrd="0" destOrd="0" presId="urn:microsoft.com/office/officeart/2005/8/layout/cycle2"/>
    <dgm:cxn modelId="{27F69862-076F-4852-A0CF-9EEE400E3A49}" type="presOf" srcId="{3F9CD7E6-8BCF-4968-ADDE-6DEDEA7CE3DB}" destId="{C97C92CD-4433-4569-94A9-DA0DB79188C2}" srcOrd="0" destOrd="0" presId="urn:microsoft.com/office/officeart/2005/8/layout/cycle2"/>
    <dgm:cxn modelId="{DF135423-9899-48BF-9FB2-FFCBF771A789}" type="presOf" srcId="{AE1AEFBF-C4E9-4DF7-BFDF-7826CEF4A719}" destId="{4A293BC3-BF5C-4ED1-8A2D-C85B7BCD52E8}" srcOrd="0" destOrd="0" presId="urn:microsoft.com/office/officeart/2005/8/layout/cycle2"/>
    <dgm:cxn modelId="{56115AC9-AFA3-44B8-8272-915A5C79DEF7}" type="presOf" srcId="{835BE183-7B0F-415B-AC45-3374D6E99BAF}" destId="{1A78CD1F-C648-4BB4-B31E-51929E07B7A4}" srcOrd="0" destOrd="0" presId="urn:microsoft.com/office/officeart/2005/8/layout/cycle2"/>
    <dgm:cxn modelId="{A66EF749-5541-4229-9A77-4483AA550DCC}" srcId="{AAD272A8-187C-4E4F-A8A8-D460A41F1A60}" destId="{D8DDBED0-D855-4A5D-9064-9C5B249FD7DB}" srcOrd="1" destOrd="0" parTransId="{A0C15106-991F-4480-ACF9-CEF99F3C195C}" sibTransId="{846A627D-2105-4A0D-95B4-95A5688D21EF}"/>
    <dgm:cxn modelId="{104B7310-D049-4FE1-BD80-6D29B5DD6244}" type="presOf" srcId="{846A627D-2105-4A0D-95B4-95A5688D21EF}" destId="{3B28C282-13CA-426D-BF4A-39D16450B2C9}" srcOrd="0" destOrd="0" presId="urn:microsoft.com/office/officeart/2005/8/layout/cycle2"/>
    <dgm:cxn modelId="{6E75D00F-55E0-45D0-8DA0-A7D50D1AC9E1}" type="presOf" srcId="{AAD272A8-187C-4E4F-A8A8-D460A41F1A60}" destId="{3A410526-EA74-4B3E-8AEE-DEB76F65F4DC}" srcOrd="0" destOrd="0" presId="urn:microsoft.com/office/officeart/2005/8/layout/cycle2"/>
    <dgm:cxn modelId="{17DB1DB3-0264-4CEE-8096-F79E266EDB94}" type="presOf" srcId="{891C241B-2FA0-4A34-854D-78EB4C58B96C}" destId="{D7ABF995-416A-4D8E-BC19-51F0505EAD54}" srcOrd="0" destOrd="0" presId="urn:microsoft.com/office/officeart/2005/8/layout/cycle2"/>
    <dgm:cxn modelId="{B4107E4C-20B8-4D25-946F-7596BAF97955}" type="presOf" srcId="{B8B6367B-6700-4D45-A80C-A1C997B73B8A}" destId="{9742C33F-6B3B-47F2-9FB3-47603BD82767}" srcOrd="0" destOrd="0" presId="urn:microsoft.com/office/officeart/2005/8/layout/cycle2"/>
    <dgm:cxn modelId="{3AE50F84-29FA-429B-B12B-E0363480075D}" type="presOf" srcId="{F279B8E5-32C2-47F2-945A-CE209C1427EC}" destId="{DA4676E2-3CAE-41BB-8BB8-FF7901DB4C36}" srcOrd="0" destOrd="0" presId="urn:microsoft.com/office/officeart/2005/8/layout/cycle2"/>
    <dgm:cxn modelId="{4A4E8A6B-4277-4DCA-9A70-EC9CFF041312}" type="presOf" srcId="{0D565CF0-86A4-488C-B779-D99DD814012D}" destId="{2A0C39B1-DF44-4714-AB90-921AFDBDCF1E}" srcOrd="1" destOrd="0" presId="urn:microsoft.com/office/officeart/2005/8/layout/cycle2"/>
    <dgm:cxn modelId="{72AEDF91-D16B-451B-85B4-C6AB82F34D15}" srcId="{AAD272A8-187C-4E4F-A8A8-D460A41F1A60}" destId="{E1DFB54A-183F-4F04-8C53-D9F38A24DF15}" srcOrd="3" destOrd="0" parTransId="{7B6AA18D-8AFE-4F3B-A61A-CFA4A31601F2}" sibTransId="{F404EF15-9C76-4793-8CFD-FA733901B781}"/>
    <dgm:cxn modelId="{87D63591-A24A-4359-9A05-47E4C0F2EBF6}" srcId="{AAD272A8-187C-4E4F-A8A8-D460A41F1A60}" destId="{4FC193BE-CBAA-48A4-83FB-D924242C995A}" srcOrd="2" destOrd="0" parTransId="{BCB24F87-2FEE-4053-B96B-E94D24AC9BF6}" sibTransId="{A8ED3EE1-B1D8-4641-BCD6-28605710479B}"/>
    <dgm:cxn modelId="{851B04F1-7F96-4563-BC81-A665DF8EECEC}" srcId="{AAD272A8-187C-4E4F-A8A8-D460A41F1A60}" destId="{AE1AEFBF-C4E9-4DF7-BFDF-7826CEF4A719}" srcOrd="4" destOrd="0" parTransId="{82968DB3-3B29-4964-BA0A-CADF0AFBEF4B}" sibTransId="{F279B8E5-32C2-47F2-945A-CE209C1427EC}"/>
    <dgm:cxn modelId="{E85E8D9F-445D-4EBC-9CA1-A09970103BD3}" srcId="{AAD272A8-187C-4E4F-A8A8-D460A41F1A60}" destId="{E4E7F60F-82F7-493A-8070-E65567BE5B30}" srcOrd="5" destOrd="0" parTransId="{704C1953-55F9-47D4-BCBC-A6247191F9E6}" sibTransId="{0D565CF0-86A4-488C-B779-D99DD814012D}"/>
    <dgm:cxn modelId="{BD6EA174-E2D1-462A-9EA7-6F18B21620D4}" type="presOf" srcId="{0D565CF0-86A4-488C-B779-D99DD814012D}" destId="{89B09574-D29D-41B3-8100-449CDE77CE9D}" srcOrd="0" destOrd="0" presId="urn:microsoft.com/office/officeart/2005/8/layout/cycle2"/>
    <dgm:cxn modelId="{FB634A4B-0F44-4D8B-9484-297389D657CC}" type="presOf" srcId="{C198E932-F9CE-426C-92DF-579D9F165FD3}" destId="{46FBF6E5-1BCA-4833-AE78-BCA939019276}" srcOrd="0" destOrd="0" presId="urn:microsoft.com/office/officeart/2005/8/layout/cycle2"/>
    <dgm:cxn modelId="{D31D565D-19F8-43CF-8012-E100819F1714}" type="presOf" srcId="{A8ED3EE1-B1D8-4641-BCD6-28605710479B}" destId="{90D0B2EC-515F-4B22-BE90-2C41A9BECFBD}" srcOrd="1" destOrd="0" presId="urn:microsoft.com/office/officeart/2005/8/layout/cycle2"/>
    <dgm:cxn modelId="{168704E6-C2A6-4C90-8D32-431D8FAA2C61}" type="presOf" srcId="{F279B8E5-32C2-47F2-945A-CE209C1427EC}" destId="{9AFA5298-D3C9-48A9-AA51-B4B75D64B451}" srcOrd="1" destOrd="0" presId="urn:microsoft.com/office/officeart/2005/8/layout/cycle2"/>
    <dgm:cxn modelId="{D0052D3C-0BBF-4DC4-A6EF-28D9A385123C}" type="presOf" srcId="{846A627D-2105-4A0D-95B4-95A5688D21EF}" destId="{AD7F1CE0-0039-4ECF-8C27-9A00B4B423D3}" srcOrd="1" destOrd="0" presId="urn:microsoft.com/office/officeart/2005/8/layout/cycle2"/>
    <dgm:cxn modelId="{7B8DC8A9-8563-4C65-9C94-0A3752E5737F}" type="presOf" srcId="{ADF267C2-AB2D-4A12-8A54-F5D89D5A7789}" destId="{F85B5DB9-084B-4547-9E55-E6786FF5C03E}" srcOrd="0" destOrd="0" presId="urn:microsoft.com/office/officeart/2005/8/layout/cycle2"/>
    <dgm:cxn modelId="{EEC8FA66-F021-4B26-BA55-910897996AB0}" type="presOf" srcId="{4FC193BE-CBAA-48A4-83FB-D924242C995A}" destId="{D4EC6251-A57A-4128-A739-E8B142BAA663}" srcOrd="0" destOrd="0" presId="urn:microsoft.com/office/officeart/2005/8/layout/cycle2"/>
    <dgm:cxn modelId="{E045F747-7BEA-4EF7-BFDC-9A9F9ACD9AE0}" type="presOf" srcId="{C198E932-F9CE-426C-92DF-579D9F165FD3}" destId="{FC523CEE-92ED-483F-A088-1E43CC79EC16}" srcOrd="1" destOrd="0" presId="urn:microsoft.com/office/officeart/2005/8/layout/cycle2"/>
    <dgm:cxn modelId="{FE9F67B7-6056-4767-ACAC-AF8EF251906D}" srcId="{AAD272A8-187C-4E4F-A8A8-D460A41F1A60}" destId="{3F9CD7E6-8BCF-4968-ADDE-6DEDEA7CE3DB}" srcOrd="0" destOrd="0" parTransId="{3BE7A4B7-372E-4999-84E5-47C8293FDD81}" sibTransId="{ADF267C2-AB2D-4A12-8A54-F5D89D5A7789}"/>
    <dgm:cxn modelId="{A8D36F71-C39D-40F4-817E-F7633A91B94B}" type="presOf" srcId="{835BE183-7B0F-415B-AC45-3374D6E99BAF}" destId="{9DFF9F2E-B5FB-4C8A-834B-D50D53A0B134}" srcOrd="1" destOrd="0" presId="urn:microsoft.com/office/officeart/2005/8/layout/cycle2"/>
    <dgm:cxn modelId="{099490BC-CEE6-4C9A-B7DE-8F1FB66CF46E}" srcId="{AAD272A8-187C-4E4F-A8A8-D460A41F1A60}" destId="{B8B6367B-6700-4D45-A80C-A1C997B73B8A}" srcOrd="8" destOrd="0" parTransId="{4DD1A4BB-E103-422B-BBEC-9929BFDA2809}" sibTransId="{891C241B-2FA0-4A34-854D-78EB4C58B96C}"/>
    <dgm:cxn modelId="{6D01CD33-1CBB-4E3D-8464-FC5313831E41}" srcId="{AAD272A8-187C-4E4F-A8A8-D460A41F1A60}" destId="{6B82DBE2-7523-48EF-AA8C-F9D22F3403F8}" srcOrd="7" destOrd="0" parTransId="{D1AA518F-F2D2-4D67-9B50-0969B1B8A738}" sibTransId="{835BE183-7B0F-415B-AC45-3374D6E99BAF}"/>
    <dgm:cxn modelId="{3E880AD5-5B50-4E0F-8B7B-437844C2833B}" type="presOf" srcId="{A8ED3EE1-B1D8-4641-BCD6-28605710479B}" destId="{C0E18BE2-1D1D-4FD8-8178-59E5C7EAAE41}" srcOrd="0" destOrd="0" presId="urn:microsoft.com/office/officeart/2005/8/layout/cycle2"/>
    <dgm:cxn modelId="{6CB2F35F-EDF2-4F28-8033-9E8C1AD83A63}" type="presOf" srcId="{ADF267C2-AB2D-4A12-8A54-F5D89D5A7789}" destId="{A2C53FAE-4C86-44EE-AB99-04F84C5DE9C7}" srcOrd="1" destOrd="0" presId="urn:microsoft.com/office/officeart/2005/8/layout/cycle2"/>
    <dgm:cxn modelId="{1991E6EC-DD09-4427-B0DC-656B03819AAC}" srcId="{AAD272A8-187C-4E4F-A8A8-D460A41F1A60}" destId="{48E32319-D2BF-488D-99FC-2741F5DAE1BD}" srcOrd="6" destOrd="0" parTransId="{9668F86C-458E-4B0F-95AD-803B96E86157}" sibTransId="{C198E932-F9CE-426C-92DF-579D9F165FD3}"/>
    <dgm:cxn modelId="{C8105C97-184A-4800-B336-6E693D6660AC}" type="presOf" srcId="{F404EF15-9C76-4793-8CFD-FA733901B781}" destId="{896AE6DF-4EE5-4253-994B-724C39A282FA}" srcOrd="1" destOrd="0" presId="urn:microsoft.com/office/officeart/2005/8/layout/cycle2"/>
    <dgm:cxn modelId="{12B81260-3A74-456C-8543-D95F8231A392}" type="presOf" srcId="{E1DFB54A-183F-4F04-8C53-D9F38A24DF15}" destId="{34F77184-F95D-4158-A2BD-56BCE773FE08}" srcOrd="0" destOrd="0" presId="urn:microsoft.com/office/officeart/2005/8/layout/cycle2"/>
    <dgm:cxn modelId="{633AB898-DD81-46DB-8655-FE0734354EF4}" type="presOf" srcId="{F404EF15-9C76-4793-8CFD-FA733901B781}" destId="{F3CC4404-5B19-487F-9376-7B37FB85CD59}" srcOrd="0" destOrd="0" presId="urn:microsoft.com/office/officeart/2005/8/layout/cycle2"/>
    <dgm:cxn modelId="{8D5FCB53-EFE8-4CB0-A7F3-2D561F2E71E0}" type="presOf" srcId="{48E32319-D2BF-488D-99FC-2741F5DAE1BD}" destId="{E59B0BB3-3DAC-4064-AB2D-600345A9C408}" srcOrd="0" destOrd="0" presId="urn:microsoft.com/office/officeart/2005/8/layout/cycle2"/>
    <dgm:cxn modelId="{BA8AE217-78C7-4D6B-A4E0-22A099E129A0}" type="presOf" srcId="{6B82DBE2-7523-48EF-AA8C-F9D22F3403F8}" destId="{66AE2DF2-E453-4E79-A30E-8BA2A61044B1}" srcOrd="0" destOrd="0" presId="urn:microsoft.com/office/officeart/2005/8/layout/cycle2"/>
    <dgm:cxn modelId="{3CBD14F3-C5D9-4CF6-B1A0-AA71632E5314}" type="presParOf" srcId="{3A410526-EA74-4B3E-8AEE-DEB76F65F4DC}" destId="{C97C92CD-4433-4569-94A9-DA0DB79188C2}" srcOrd="0" destOrd="0" presId="urn:microsoft.com/office/officeart/2005/8/layout/cycle2"/>
    <dgm:cxn modelId="{ED5B8AB8-8638-461B-98AE-B439EB705E94}" type="presParOf" srcId="{3A410526-EA74-4B3E-8AEE-DEB76F65F4DC}" destId="{F85B5DB9-084B-4547-9E55-E6786FF5C03E}" srcOrd="1" destOrd="0" presId="urn:microsoft.com/office/officeart/2005/8/layout/cycle2"/>
    <dgm:cxn modelId="{4D7DEF65-DEE0-48D5-A2C2-B5C0D87A3E55}" type="presParOf" srcId="{F85B5DB9-084B-4547-9E55-E6786FF5C03E}" destId="{A2C53FAE-4C86-44EE-AB99-04F84C5DE9C7}" srcOrd="0" destOrd="0" presId="urn:microsoft.com/office/officeart/2005/8/layout/cycle2"/>
    <dgm:cxn modelId="{C0260FA8-AB53-4DBF-808B-06230E47CFBF}" type="presParOf" srcId="{3A410526-EA74-4B3E-8AEE-DEB76F65F4DC}" destId="{6ABE38A8-11F9-48EA-ABDC-4E1DC4D0C6B2}" srcOrd="2" destOrd="0" presId="urn:microsoft.com/office/officeart/2005/8/layout/cycle2"/>
    <dgm:cxn modelId="{B050B457-0BF6-42AD-93E0-1ADAE48B8969}" type="presParOf" srcId="{3A410526-EA74-4B3E-8AEE-DEB76F65F4DC}" destId="{3B28C282-13CA-426D-BF4A-39D16450B2C9}" srcOrd="3" destOrd="0" presId="urn:microsoft.com/office/officeart/2005/8/layout/cycle2"/>
    <dgm:cxn modelId="{CC01C1F5-2727-4E2A-B524-004F983A6DF4}" type="presParOf" srcId="{3B28C282-13CA-426D-BF4A-39D16450B2C9}" destId="{AD7F1CE0-0039-4ECF-8C27-9A00B4B423D3}" srcOrd="0" destOrd="0" presId="urn:microsoft.com/office/officeart/2005/8/layout/cycle2"/>
    <dgm:cxn modelId="{230100A8-99A0-4D59-AC7A-A31F1A723D16}" type="presParOf" srcId="{3A410526-EA74-4B3E-8AEE-DEB76F65F4DC}" destId="{D4EC6251-A57A-4128-A739-E8B142BAA663}" srcOrd="4" destOrd="0" presId="urn:microsoft.com/office/officeart/2005/8/layout/cycle2"/>
    <dgm:cxn modelId="{708B2B90-FB11-4F5F-AEC5-C0E7F7213925}" type="presParOf" srcId="{3A410526-EA74-4B3E-8AEE-DEB76F65F4DC}" destId="{C0E18BE2-1D1D-4FD8-8178-59E5C7EAAE41}" srcOrd="5" destOrd="0" presId="urn:microsoft.com/office/officeart/2005/8/layout/cycle2"/>
    <dgm:cxn modelId="{29C4480C-2EF3-4ADF-9896-D855CD975077}" type="presParOf" srcId="{C0E18BE2-1D1D-4FD8-8178-59E5C7EAAE41}" destId="{90D0B2EC-515F-4B22-BE90-2C41A9BECFBD}" srcOrd="0" destOrd="0" presId="urn:microsoft.com/office/officeart/2005/8/layout/cycle2"/>
    <dgm:cxn modelId="{7546B696-5908-493B-B239-C92399B10C23}" type="presParOf" srcId="{3A410526-EA74-4B3E-8AEE-DEB76F65F4DC}" destId="{34F77184-F95D-4158-A2BD-56BCE773FE08}" srcOrd="6" destOrd="0" presId="urn:microsoft.com/office/officeart/2005/8/layout/cycle2"/>
    <dgm:cxn modelId="{B1F10E03-F593-4ABF-B715-6B93D28D9044}" type="presParOf" srcId="{3A410526-EA74-4B3E-8AEE-DEB76F65F4DC}" destId="{F3CC4404-5B19-487F-9376-7B37FB85CD59}" srcOrd="7" destOrd="0" presId="urn:microsoft.com/office/officeart/2005/8/layout/cycle2"/>
    <dgm:cxn modelId="{DC6CA48A-2A05-44C6-A32E-080B8560088F}" type="presParOf" srcId="{F3CC4404-5B19-487F-9376-7B37FB85CD59}" destId="{896AE6DF-4EE5-4253-994B-724C39A282FA}" srcOrd="0" destOrd="0" presId="urn:microsoft.com/office/officeart/2005/8/layout/cycle2"/>
    <dgm:cxn modelId="{F68CE1F3-6A0F-436D-9F77-E22ED860D44F}" type="presParOf" srcId="{3A410526-EA74-4B3E-8AEE-DEB76F65F4DC}" destId="{4A293BC3-BF5C-4ED1-8A2D-C85B7BCD52E8}" srcOrd="8" destOrd="0" presId="urn:microsoft.com/office/officeart/2005/8/layout/cycle2"/>
    <dgm:cxn modelId="{C22FAEDE-0E6E-46BC-BC47-9DD6A4A167FE}" type="presParOf" srcId="{3A410526-EA74-4B3E-8AEE-DEB76F65F4DC}" destId="{DA4676E2-3CAE-41BB-8BB8-FF7901DB4C36}" srcOrd="9" destOrd="0" presId="urn:microsoft.com/office/officeart/2005/8/layout/cycle2"/>
    <dgm:cxn modelId="{1773B662-D97D-493E-B021-1FE5BA316ED1}" type="presParOf" srcId="{DA4676E2-3CAE-41BB-8BB8-FF7901DB4C36}" destId="{9AFA5298-D3C9-48A9-AA51-B4B75D64B451}" srcOrd="0" destOrd="0" presId="urn:microsoft.com/office/officeart/2005/8/layout/cycle2"/>
    <dgm:cxn modelId="{8AFC5601-77BE-4C39-B9CD-B4E11D14607C}" type="presParOf" srcId="{3A410526-EA74-4B3E-8AEE-DEB76F65F4DC}" destId="{D7982400-7702-4373-A36C-CBFAB2CF8C4C}" srcOrd="10" destOrd="0" presId="urn:microsoft.com/office/officeart/2005/8/layout/cycle2"/>
    <dgm:cxn modelId="{D383A295-4AA1-44E4-8596-B907186D0A37}" type="presParOf" srcId="{3A410526-EA74-4B3E-8AEE-DEB76F65F4DC}" destId="{89B09574-D29D-41B3-8100-449CDE77CE9D}" srcOrd="11" destOrd="0" presId="urn:microsoft.com/office/officeart/2005/8/layout/cycle2"/>
    <dgm:cxn modelId="{2C1526A1-B312-4476-99B7-8972C68EE369}" type="presParOf" srcId="{89B09574-D29D-41B3-8100-449CDE77CE9D}" destId="{2A0C39B1-DF44-4714-AB90-921AFDBDCF1E}" srcOrd="0" destOrd="0" presId="urn:microsoft.com/office/officeart/2005/8/layout/cycle2"/>
    <dgm:cxn modelId="{14FFB9DB-3BF3-4871-9349-B95F43A866ED}" type="presParOf" srcId="{3A410526-EA74-4B3E-8AEE-DEB76F65F4DC}" destId="{E59B0BB3-3DAC-4064-AB2D-600345A9C408}" srcOrd="12" destOrd="0" presId="urn:microsoft.com/office/officeart/2005/8/layout/cycle2"/>
    <dgm:cxn modelId="{720561EB-82F8-4AB3-BAC8-AC3FF4D2FBC5}" type="presParOf" srcId="{3A410526-EA74-4B3E-8AEE-DEB76F65F4DC}" destId="{46FBF6E5-1BCA-4833-AE78-BCA939019276}" srcOrd="13" destOrd="0" presId="urn:microsoft.com/office/officeart/2005/8/layout/cycle2"/>
    <dgm:cxn modelId="{449164DA-8CDF-4ABF-B21E-DCA5A54CE0F1}" type="presParOf" srcId="{46FBF6E5-1BCA-4833-AE78-BCA939019276}" destId="{FC523CEE-92ED-483F-A088-1E43CC79EC16}" srcOrd="0" destOrd="0" presId="urn:microsoft.com/office/officeart/2005/8/layout/cycle2"/>
    <dgm:cxn modelId="{734F25A1-43E8-48FE-964E-F46479DE26F2}" type="presParOf" srcId="{3A410526-EA74-4B3E-8AEE-DEB76F65F4DC}" destId="{66AE2DF2-E453-4E79-A30E-8BA2A61044B1}" srcOrd="14" destOrd="0" presId="urn:microsoft.com/office/officeart/2005/8/layout/cycle2"/>
    <dgm:cxn modelId="{9CB80244-25A3-451A-AA3C-139FE00AEB21}" type="presParOf" srcId="{3A410526-EA74-4B3E-8AEE-DEB76F65F4DC}" destId="{1A78CD1F-C648-4BB4-B31E-51929E07B7A4}" srcOrd="15" destOrd="0" presId="urn:microsoft.com/office/officeart/2005/8/layout/cycle2"/>
    <dgm:cxn modelId="{094413BC-4AE9-4984-8B70-408C9206CE73}" type="presParOf" srcId="{1A78CD1F-C648-4BB4-B31E-51929E07B7A4}" destId="{9DFF9F2E-B5FB-4C8A-834B-D50D53A0B134}" srcOrd="0" destOrd="0" presId="urn:microsoft.com/office/officeart/2005/8/layout/cycle2"/>
    <dgm:cxn modelId="{E8B19219-0E24-417E-BA1F-99109E484181}" type="presParOf" srcId="{3A410526-EA74-4B3E-8AEE-DEB76F65F4DC}" destId="{9742C33F-6B3B-47F2-9FB3-47603BD82767}" srcOrd="16" destOrd="0" presId="urn:microsoft.com/office/officeart/2005/8/layout/cycle2"/>
    <dgm:cxn modelId="{B5772568-A4CD-4326-B951-FDE1EF7AF8CF}" type="presParOf" srcId="{3A410526-EA74-4B3E-8AEE-DEB76F65F4DC}" destId="{D7ABF995-416A-4D8E-BC19-51F0505EAD54}" srcOrd="17" destOrd="0" presId="urn:microsoft.com/office/officeart/2005/8/layout/cycle2"/>
    <dgm:cxn modelId="{94FC8AC6-18FA-4460-9C7B-F6DF810EB626}" type="presParOf" srcId="{D7ABF995-416A-4D8E-BC19-51F0505EAD54}" destId="{24BA829E-AA9E-449A-831B-D08D9B205DA2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EF5E-2529-4E90-A9A0-19F44A48CF26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1900-3627-42B5-A257-EA10CFD42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714356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 РЕБЕНКА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МЕЛКОЙ МОТОРИКИ РУК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2214554"/>
            <a:ext cx="4214842" cy="39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1285852" y="428604"/>
          <a:ext cx="678661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2475956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143240" y="2214554"/>
            <a:ext cx="3000396" cy="2671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1428736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u="sng" dirty="0" smtClean="0">
                <a:solidFill>
                  <a:srgbClr val="00CC99"/>
                </a:solidFill>
              </a:rPr>
              <a:t>В младенчестве </a:t>
            </a:r>
            <a:r>
              <a:rPr lang="ru-RU" sz="2000" b="1" u="sng" dirty="0">
                <a:solidFill>
                  <a:srgbClr val="00CC99"/>
                </a:solidFill>
              </a:rPr>
              <a:t>можно </a:t>
            </a:r>
            <a:r>
              <a:rPr lang="ru-RU" sz="2000" b="1" u="sng" dirty="0" smtClean="0">
                <a:solidFill>
                  <a:srgbClr val="00CC99"/>
                </a:solidFill>
              </a:rPr>
              <a:t>выполнять </a:t>
            </a:r>
            <a:r>
              <a:rPr lang="ru-RU" sz="2000" b="1" dirty="0">
                <a:solidFill>
                  <a:srgbClr val="00CC99"/>
                </a:solidFill>
              </a:rPr>
              <a:t>массаж пальчиков, </a:t>
            </a:r>
            <a:r>
              <a:rPr lang="ru-RU" sz="2000" b="1" dirty="0" smtClean="0">
                <a:solidFill>
                  <a:srgbClr val="00CC99"/>
                </a:solidFill>
              </a:rPr>
              <a:t>воздействуя </a:t>
            </a:r>
            <a:r>
              <a:rPr lang="ru-RU" sz="2000" b="1" dirty="0">
                <a:solidFill>
                  <a:srgbClr val="00CC99"/>
                </a:solidFill>
              </a:rPr>
              <a:t>тем самым на активные точки, связанные с корой </a:t>
            </a:r>
            <a:r>
              <a:rPr lang="ru-RU" sz="2000" b="1" dirty="0" smtClean="0">
                <a:solidFill>
                  <a:srgbClr val="00CC99"/>
                </a:solidFill>
              </a:rPr>
              <a:t>головного </a:t>
            </a:r>
            <a:r>
              <a:rPr lang="ru-RU" sz="2000" b="1" dirty="0">
                <a:solidFill>
                  <a:srgbClr val="00CC99"/>
                </a:solidFill>
              </a:rPr>
              <a:t>мозга.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500042"/>
            <a:ext cx="6909970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развитию мелкой моторики рук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разные возрастные периоды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71462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u="sng" dirty="0">
                <a:solidFill>
                  <a:srgbClr val="00CC99"/>
                </a:solidFill>
              </a:rPr>
              <a:t>В раннем и младшем дошкольном возрасте полезно выполнять </a:t>
            </a:r>
            <a:r>
              <a:rPr lang="ru-RU" sz="2000" b="1" dirty="0">
                <a:solidFill>
                  <a:srgbClr val="00CC99"/>
                </a:solidFill>
              </a:rPr>
              <a:t>простые упражнения, сопровождаемые стихотворным текстом (</a:t>
            </a:r>
            <a:r>
              <a:rPr lang="ru-RU" sz="2000" b="1" dirty="0" smtClean="0">
                <a:solidFill>
                  <a:srgbClr val="00CC99"/>
                </a:solidFill>
              </a:rPr>
              <a:t>например</a:t>
            </a:r>
            <a:r>
              <a:rPr lang="ru-RU" sz="2000" b="1" dirty="0">
                <a:solidFill>
                  <a:srgbClr val="00CC99"/>
                </a:solidFill>
              </a:rPr>
              <a:t>, «Сорока</a:t>
            </a:r>
            <a:r>
              <a:rPr lang="ru-RU" sz="2000" b="1" dirty="0" smtClean="0">
                <a:solidFill>
                  <a:srgbClr val="00CC99"/>
                </a:solidFill>
              </a:rPr>
              <a:t>»)</a:t>
            </a:r>
          </a:p>
          <a:p>
            <a:pPr lvl="0"/>
            <a:r>
              <a:rPr lang="ru-RU" sz="2000" b="1" u="sng" dirty="0" smtClean="0">
                <a:solidFill>
                  <a:srgbClr val="00CC99"/>
                </a:solidFill>
              </a:rPr>
              <a:t>Не </a:t>
            </a:r>
            <a:r>
              <a:rPr lang="ru-RU" sz="2000" b="1" u="sng" dirty="0">
                <a:solidFill>
                  <a:srgbClr val="00CC99"/>
                </a:solidFill>
              </a:rPr>
              <a:t>забывать </a:t>
            </a:r>
            <a:r>
              <a:rPr lang="ru-RU" sz="2000" b="1" dirty="0">
                <a:solidFill>
                  <a:srgbClr val="00CC99"/>
                </a:solidFill>
              </a:rPr>
              <a:t>о развитии элементарных навыков самообслуживания (застегивание и расстегивание пуговиц, завязы­вание шнурков и т.д.).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85776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u="sng" dirty="0">
                <a:solidFill>
                  <a:srgbClr val="00CC99"/>
                </a:solidFill>
              </a:rPr>
              <a:t>В старшем дошкольном возрасте </a:t>
            </a:r>
            <a:r>
              <a:rPr lang="ru-RU" sz="2000" b="1" dirty="0">
                <a:solidFill>
                  <a:srgbClr val="00CC99"/>
                </a:solidFill>
              </a:rPr>
              <a:t>работа по развитию мелкой моторики и координации движений руки должна стать важной со­ставляющей подготовки к школе, в частности к письму.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71435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«Ум ребенка находится на кончиках его пальцев»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					В. А. Сухомлинский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photos0-800x6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500174"/>
            <a:ext cx="4258657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58" y="1571612"/>
            <a:ext cx="4459772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357166"/>
            <a:ext cx="793351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 способов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мелкой моторики рук у ребенка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714488"/>
            <a:ext cx="5235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Пальчиковый театр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Театр теней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</a:rPr>
              <a:t>Оригами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красками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Штриховка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Пальчиковая гимнастика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Шнуровка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с конструктором, мозаикой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Лепка из глины и пластилина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Нанизывание бус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Сматывание цветных ниток в клубочки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ножницами</a:t>
            </a: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Дидактические игры</a:t>
            </a:r>
          </a:p>
          <a:p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142984"/>
            <a:ext cx="6715172" cy="50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4414" y="1142984"/>
            <a:ext cx="69520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142976" y="1142984"/>
            <a:ext cx="6929486" cy="51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Солнечные зайчики\Будни\100_569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1142984"/>
            <a:ext cx="3960750" cy="528004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142976" y="1142984"/>
            <a:ext cx="6929486" cy="51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00100" y="285728"/>
            <a:ext cx="73275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развитию мелкой мускулатуры рук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должна начинаться задолго до поступления в школу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Солнечные зайчики\ЗАНЯТИЯ\100_670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34" y="1214422"/>
            <a:ext cx="3857652" cy="5214974"/>
          </a:xfrm>
          <a:prstGeom prst="rect">
            <a:avLst/>
          </a:prstGeom>
          <a:noFill/>
        </p:spPr>
      </p:pic>
      <p:pic>
        <p:nvPicPr>
          <p:cNvPr id="5" name="Picture 3" descr="D:\Солнечные зайчики\ЗАНЯТИЯ\100_670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3944916" y="1841506"/>
            <a:ext cx="5214976" cy="3960808"/>
          </a:xfrm>
          <a:prstGeom prst="rect">
            <a:avLst/>
          </a:prstGeom>
          <a:noFill/>
        </p:spPr>
      </p:pic>
      <p:pic>
        <p:nvPicPr>
          <p:cNvPr id="1028" name="Picture 4" descr="D:\Солнечные зайчики\ЗАНЯТИЯ\100_670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1831428" y="1883292"/>
            <a:ext cx="5353861" cy="4016122"/>
          </a:xfrm>
          <a:prstGeom prst="rect">
            <a:avLst/>
          </a:prstGeom>
          <a:noFill/>
        </p:spPr>
      </p:pic>
      <p:pic>
        <p:nvPicPr>
          <p:cNvPr id="1029" name="Picture 5" descr="D:\Солнечные зайчики\ЗАНЯТИЯ\100_671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000100" y="1142984"/>
            <a:ext cx="704727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amsung\Documents\моя работа\копилка\chistye_dlya_prezentacziy\чистые для презентаций\яркий голуб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C:\Users\samsung\Documents\моя работа\копилка\chistye_dlya_prezentacziy\подложки\фон 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07126" y="-2750388"/>
            <a:ext cx="8501121" cy="115729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928670"/>
            <a:ext cx="75418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«Есть терпение, будет и умение»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 descr="C:\Users\samsung\Desktop\Смайлики\36_2_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14488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183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5</cp:revision>
  <dcterms:created xsi:type="dcterms:W3CDTF">2013-05-21T09:41:53Z</dcterms:created>
  <dcterms:modified xsi:type="dcterms:W3CDTF">2014-01-27T09:45:14Z</dcterms:modified>
</cp:coreProperties>
</file>