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60" r:id="rId3"/>
    <p:sldId id="276" r:id="rId4"/>
    <p:sldId id="275" r:id="rId5"/>
    <p:sldId id="272" r:id="rId6"/>
    <p:sldId id="274" r:id="rId7"/>
    <p:sldId id="273" r:id="rId8"/>
    <p:sldId id="284" r:id="rId9"/>
    <p:sldId id="285" r:id="rId10"/>
    <p:sldId id="263" r:id="rId11"/>
    <p:sldId id="267" r:id="rId12"/>
    <p:sldId id="261" r:id="rId13"/>
    <p:sldId id="268" r:id="rId14"/>
    <p:sldId id="262" r:id="rId15"/>
    <p:sldId id="279" r:id="rId16"/>
    <p:sldId id="265" r:id="rId17"/>
    <p:sldId id="269" r:id="rId18"/>
    <p:sldId id="280" r:id="rId19"/>
    <p:sldId id="281" r:id="rId20"/>
    <p:sldId id="256" r:id="rId21"/>
    <p:sldId id="270" r:id="rId22"/>
    <p:sldId id="264" r:id="rId23"/>
    <p:sldId id="258" r:id="rId24"/>
    <p:sldId id="259" r:id="rId25"/>
    <p:sldId id="257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93B82-51EC-4AAA-94EE-F3267C831963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1C40-48B7-4712-9E73-3EF415DC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C40-48B7-4712-9E73-3EF415DC43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AFB8-D2D4-47F4-9D31-523267E76BFF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9;&#1072;&#1076;&#1080;&#1082;%20&#1092;&#1086;&#1090;&#1086;\&#1044;&#1077;&#1090;&#1089;&#1082;&#1072;&#1103;%20&#1087;&#1077;&#1089;&#1085;&#1103;%20-%20&#1055;&#1088;&#1086;%20&#1074;&#1086;&#1089;&#1087;&#1080;&#1090;&#1072;&#1090;&#1077;&#1083;&#1103;%20%20(audiopoisk.co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ая песня - Про воспитател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330026694634_cc83_5e75c86e_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263974229_5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67544" y="3284984"/>
            <a:ext cx="4320480" cy="338437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масленица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300192" y="260648"/>
            <a:ext cx="2088232" cy="2160240"/>
          </a:xfrm>
          <a:prstGeom prst="flowChartConnector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620688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Знакомьтесь,</a:t>
            </a:r>
          </a:p>
          <a:p>
            <a:pPr algn="ctr">
              <a:defRPr/>
            </a:pPr>
            <a:r>
              <a:rPr lang="ru-RU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наш детский сад «Улыбка»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Содержимое 10" descr="GEDC020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60648"/>
            <a:ext cx="5802944" cy="489654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6444208" y="620688"/>
            <a:ext cx="20162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матрешечка-матрешка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Хороша, не рассказать!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любят с тобой детки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нашем саде танцевать.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Щечки яркие, платочек,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подолу цветики.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Весело кружатся в танце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Яркие букетики!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DSC0058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1" y="188640"/>
            <a:ext cx="5184576" cy="452596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580112" y="692696"/>
            <a:ext cx="3563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будешь улыбаться,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Добрым будешь ты всегда,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Тебе нечего бояться –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Жить ты будешь лет до ста!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91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GEDC031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88640"/>
            <a:ext cx="5184576" cy="452596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013176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        Мы пришли с вами играть.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        Мы с игрой очень дружны,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    Как взрослые, так и малыши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DSC0059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267744" y="3573016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DSC00666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323528" y="260648"/>
            <a:ext cx="4041775" cy="3031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99992" y="692696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– праздник для души,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чего же хороши!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весело играют,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Взрослых этим забавляют!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03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GEDC032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260648"/>
            <a:ext cx="6034617" cy="4525963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494116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Свежий воздух малышам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Нужен и полезен!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весело гулять нам!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никаких болезней!..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026694634_cc8b_aadd38f8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9" name="Рисунок 8" descr="DSC00448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4664"/>
            <a:ext cx="3744416" cy="3168352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458112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исходе тихий час,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Крепкий сон ушел от вас.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вам уже не спится,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ж не стоит веселиться,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 надо баловаться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подушками кидаться.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SC022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32656"/>
            <a:ext cx="4716016" cy="3501008"/>
          </a:xfrm>
          <a:prstGeom prst="round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pic>
        <p:nvPicPr>
          <p:cNvPr id="10" name="Содержимое 9" descr="GEDC033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476672"/>
            <a:ext cx="4594516" cy="4041889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Содержимое 12" descr="GEDC033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788024" y="692696"/>
            <a:ext cx="4104456" cy="3694257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443711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сметане мешен,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окошке стужен,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 бок, румяный бок.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Покатился ....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30026694634_cc8b_aadd38f8_l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7" name="Содержимое 6" descr="DSC0216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259632" y="260648"/>
            <a:ext cx="6347048" cy="4828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3568" y="5445224"/>
            <a:ext cx="7056784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сегодня не ребята, а веселые зверята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15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5205264" cy="13095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Надевай скорее маску!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Забегай скорее в сказку!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нашей сказке, в нашей сказке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Посреди веселой пляски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Расписной, волшебный снег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Опускается на всех!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бориска\DSC016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132856"/>
            <a:ext cx="4810481" cy="3949899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DSC0112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16200000">
            <a:off x="-432556" y="1520788"/>
            <a:ext cx="5256584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83671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Лето в сарафанчике из ситца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зорькою румяною пришло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давай шалить и веселиться,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Раздавать улыбки и тепло.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DSC0218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2060848"/>
            <a:ext cx="4038600" cy="302895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DSC0218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716016" y="260648"/>
            <a:ext cx="4038600" cy="302895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сад…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так говорят?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Потому, что дружно в нем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одной семьей растем!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501008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Детки в садике живут,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играют и поют,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друзей себе находят,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прогулку с ними ходят.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Вместе спорят и мечтают,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Незаметно подрастают.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— второй ваш дом,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тепло, уютно в нем!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его любите, дети,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Самый добрый дом на свете!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25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188640"/>
            <a:ext cx="39604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 спортивный гордо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вступает в свои права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Солнцем улыбки доброй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Встречает его детвора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смелым, и сильным, и ловким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спортом всегда по пути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 не страшат тренировки-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сердце стучится в груди.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смелым, и сильным, и ловким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Быть надо всегда впереди.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Здоровье, сила, ловкость-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спорта пламенный завет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Покажем нашу дружбу, смелость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Веселым стартам шлем привет!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217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95536" y="548680"/>
            <a:ext cx="4313453" cy="3921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172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DSC0216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1052736"/>
            <a:ext cx="5194920" cy="4612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68144" y="620688"/>
            <a:ext cx="3024336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Буду я зарядку делать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 крепок я всегда.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сибирского здоровья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Будет много у меня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953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GEDC03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2276872"/>
            <a:ext cx="5328592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8024" y="188641"/>
            <a:ext cx="4355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Быть здоровым – это модно!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Дружно, весело, задорно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Становитесь на зарядку.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Организму – подзарядка!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05015905_130489344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Содержимое 6" descr="DSC0216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3429000"/>
            <a:ext cx="4038600" cy="30289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DSC0216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211960" y="332656"/>
            <a:ext cx="4038600" cy="302895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 спортом заниматься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Танцем, песней увлекаться.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Отжиматься, приседать,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лежать и не скучать.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хочу здоровой быть,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к врачам мне не ходить.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78904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полезно без сомненья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что связано с движеньем.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Вот, поэтому ребятки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Будем делать мы зарядку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DSC0220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404664"/>
            <a:ext cx="4536504" cy="3749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220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 rot="16200000">
            <a:off x="4968044" y="800708"/>
            <a:ext cx="4176464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19672" y="436510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хочешь быть здоровым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Обойтись без докторов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Закаляйся, умывайся,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Спортом разным занимайся.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DSC0217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9512" y="1340768"/>
            <a:ext cx="46805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4048" y="836712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наши дети 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Лучшие на свете!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Господь сполна нас наградил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это счастье подарил!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0026694634_cc8b_aadd38f8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0_8f124_27f4a07d_L.jp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4437112"/>
            <a:ext cx="2304256" cy="2420888"/>
          </a:xfrm>
          <a:prstGeom prst="rect">
            <a:avLst/>
          </a:prstGeom>
        </p:spPr>
      </p:pic>
      <p:pic>
        <p:nvPicPr>
          <p:cNvPr id="6" name="Рисунок 5" descr="0_6fcf8_643beb7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56592" y="3068960"/>
            <a:ext cx="3240360" cy="3789040"/>
          </a:xfrm>
          <a:prstGeom prst="rect">
            <a:avLst/>
          </a:prstGeom>
        </p:spPr>
      </p:pic>
      <p:pic>
        <p:nvPicPr>
          <p:cNvPr id="7" name="Рисунок 6" descr="масленица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67736" y="0"/>
            <a:ext cx="2376264" cy="2674045"/>
          </a:xfrm>
          <a:prstGeom prst="ellipse">
            <a:avLst/>
          </a:prstGeom>
        </p:spPr>
      </p:pic>
      <p:pic>
        <p:nvPicPr>
          <p:cNvPr id="8" name="Рисунок 7" descr="69260826_1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48263" y="3789040"/>
            <a:ext cx="2195737" cy="306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54868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76672"/>
            <a:ext cx="46805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 моей подружкой Томой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Ходим вместе в детский сад.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вам не то, что дома!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школа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малышат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мы делаем зарядку,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Ложкой правильно едим,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Приучаемся к порядку!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необходим!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Учим мы стихи и песни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нашей группе дошколят!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Места нет для нас чудесней!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любимый детский сад!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dd6e_1f20027f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6206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773088"/>
            <a:ext cx="857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528" y="40296"/>
            <a:ext cx="576064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Дом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все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окна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распахнуты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Я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любуюсь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тобой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наглядеться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Мне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милее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краше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Дом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утра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собираются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Поселились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Звучит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звонкий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смех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ласки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Хватает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домом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родным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дошколят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Неразлучны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мы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ним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–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наш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сад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наряден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светел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ярок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детворе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как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волшебный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подарок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ними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играют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–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азы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детсаду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постигают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</a:rPr>
            </a:b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pic>
        <p:nvPicPr>
          <p:cNvPr id="12294" name="Picture 6" descr="http://zanimatika.narod.ru/Cheburashka_m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-2792413"/>
            <a:ext cx="304800" cy="285750"/>
          </a:xfrm>
          <a:prstGeom prst="rect">
            <a:avLst/>
          </a:prstGeom>
          <a:noFill/>
        </p:spPr>
      </p:pic>
      <p:pic>
        <p:nvPicPr>
          <p:cNvPr id="13" name="Рисунок 12" descr="DSC021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1196752"/>
            <a:ext cx="388843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22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8640"/>
            <a:ext cx="6120680" cy="465313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941168"/>
            <a:ext cx="3600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весёлый, славный!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а кто здесь самый главный?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кабинете кто сидит?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Всеми кто руководит?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653136"/>
            <a:ext cx="388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Ночами не спящая,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бюджетом следящая,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мамами беседующая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Добрая Заведующая!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021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3528392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DSC021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2996952"/>
            <a:ext cx="4139952" cy="3573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DSC021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4664"/>
            <a:ext cx="3168352" cy="2304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220072" y="3717032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весёлые ребята,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зовут нас всех «Цыплята».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Очень дружно мы живём,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 сад родной наш дом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Tm="4062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013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356992"/>
            <a:ext cx="3816424" cy="280831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DSC013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0"/>
            <a:ext cx="4392488" cy="30963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DSC013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0"/>
            <a:ext cx="3528392" cy="309634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211960" y="479715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друзей ЛЕСОВИЧОК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страдал от скуки!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садике теперь живёт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нашей дружной группе!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021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620688"/>
            <a:ext cx="3168352" cy="2304256"/>
          </a:xfrm>
          <a:prstGeom prst="roundRect">
            <a:avLst/>
          </a:prstGeom>
        </p:spPr>
      </p:pic>
      <p:pic>
        <p:nvPicPr>
          <p:cNvPr id="3" name="Рисунок 2" descr="DSC021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88640"/>
            <a:ext cx="4716016" cy="3960440"/>
          </a:xfrm>
          <a:prstGeom prst="roundRect">
            <a:avLst/>
          </a:prstGeom>
        </p:spPr>
      </p:pic>
      <p:pic>
        <p:nvPicPr>
          <p:cNvPr id="4" name="Рисунок 3" descr="DSC021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3717032"/>
            <a:ext cx="3528392" cy="288032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3356992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Дружно сказочки читаем,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Дружно песенки поём,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Вместе нам совсем не скучно,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Всех мы в гости к нам зовём.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Здесь царит всегда веселье,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Воздух дышит волшебством.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Вот за это нашу группу,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Дружно «Сказкой» мы зовём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026694634_cc8a_824fd7e7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Чьи же это голоса 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звонко заливаются?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Это в группе А-Б-В-Г-ДЕЙКА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детки собираются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/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Много дел у на сегодня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прыгать, бегать и играть.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А потом в припрыжку можно 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И домой нам всем бежать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5" name="Рисунок 4" descr="DSC021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43143">
            <a:off x="4336213" y="2914231"/>
            <a:ext cx="442915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21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928934"/>
            <a:ext cx="407196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026694634_cc8b_aadd38f8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6190"/>
            <a:ext cx="8229600" cy="278608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Все мы дружные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мультяшки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, как и Гена с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Чебурашкой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Место в теремке найдется, всем кто весел и смеется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Дружат в нашем теремочке пап и мам сынки и дочки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Нет милее тех мордашек, что у маленьких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мультяшек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DSC021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656799">
            <a:off x="449390" y="830664"/>
            <a:ext cx="3881633" cy="2798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21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285728"/>
            <a:ext cx="471490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166</Words>
  <Application>Microsoft Office PowerPoint</Application>
  <PresentationFormat>Экран (4:3)</PresentationFormat>
  <Paragraphs>46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Чьи же это голоса  звонко заливаются? Это в группе А-Б-В-Г-ДЕЙКА детки собираются  Много дел у на сегодня прыгать, бегать и играть. А потом в припрыжку можно  И домой нам всем бежать. </vt:lpstr>
      <vt:lpstr>Все мы дружные мультяшки, как и Гена с Чебурашкой  Место в теремке найдется, всем кто весел и смеется  Дружат в нашем теремочке пап и мам сынки и дочки  Нет милее тех мордашек, что у маленьких мультяшек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Надевай скорее маску! Забегай скорее в сказку! В нашей сказке, в нашей сказке Посреди веселой пляски Расписной, волшебный снег Опускается на всех!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www</cp:lastModifiedBy>
  <cp:revision>61</cp:revision>
  <dcterms:created xsi:type="dcterms:W3CDTF">2012-09-28T13:39:57Z</dcterms:created>
  <dcterms:modified xsi:type="dcterms:W3CDTF">2013-02-21T02:57:00Z</dcterms:modified>
</cp:coreProperties>
</file>