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95" r:id="rId3"/>
    <p:sldId id="294" r:id="rId4"/>
    <p:sldId id="293" r:id="rId5"/>
    <p:sldId id="292" r:id="rId6"/>
    <p:sldId id="277" r:id="rId7"/>
    <p:sldId id="279" r:id="rId8"/>
    <p:sldId id="280" r:id="rId9"/>
    <p:sldId id="281" r:id="rId10"/>
    <p:sldId id="284" r:id="rId11"/>
    <p:sldId id="28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4FCFA"/>
    <a:srgbClr val="0099FF"/>
    <a:srgbClr val="0066FF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1119" autoAdjust="0"/>
  </p:normalViewPr>
  <p:slideViewPr>
    <p:cSldViewPr>
      <p:cViewPr varScale="1">
        <p:scale>
          <a:sx n="67" d="100"/>
          <a:sy n="67" d="100"/>
        </p:scale>
        <p:origin x="-6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407DE-2B0B-4571-89AB-074C8E39A5F6}" type="datetimeFigureOut">
              <a:rPr lang="ru-RU" smtClean="0"/>
              <a:pPr/>
              <a:t>12.04.2012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6EDC-E811-4A9B-8562-FB6C735994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34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6EDC-E811-4A9B-8562-FB6C7359949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09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F73C3-752B-4304-A4DD-B8A11FB95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64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CD22B-6258-47A1-AE12-0DFA9931E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2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8533-1F32-4EE9-A3BF-583E288F1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96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08DE-968D-4955-8C80-D45E3D416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54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6A0E-6CD3-456D-8382-42E31B497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33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3D263-8413-429F-B371-4581D347C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594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BD74B-A422-431A-ACCB-D54543357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02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6A8EE-3B40-40D5-8F73-22D444243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78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2AE3D-8E1D-491B-884D-B9D7FEB94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975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C9C6-AABB-4809-8E48-EF8A0DCAA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616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0D49-6DEB-4C1F-9D4B-621EF5198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8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BD16DB2-758A-4FB2-A992-7BAA1ECA2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>
              <a:latin typeface="Propisi" pitchFamily="2" charset="0"/>
            </a:endParaRPr>
          </a:p>
        </p:txBody>
      </p:sp>
      <p:sp>
        <p:nvSpPr>
          <p:cNvPr id="4" name="Дата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50803A8-7839-40BF-9DBF-B7C1FDD60FD1}" type="datetime1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12.04.2012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585E47F-516A-4567-8C97-F09ACA6C1CA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20485" name="Рисунок 6" descr="снегопад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76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Ь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С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Б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Н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Ь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Г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вода филь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4300" y="2378075"/>
            <a:ext cx="467995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вода фильм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4354512" cy="4365625"/>
          </a:xfrm>
          <a:noFill/>
        </p:spPr>
      </p:pic>
    </p:spTree>
    <p:extLst>
      <p:ext uri="{BB962C8B-B14F-4D97-AF65-F5344CB8AC3E}">
        <p14:creationId xmlns:p14="http://schemas.microsoft.com/office/powerpoint/2010/main" xmlns="" val="100400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вода филь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9475" y="549275"/>
            <a:ext cx="4092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 descr="вода филь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46085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63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вода фильм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33550" y="404813"/>
            <a:ext cx="5657850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16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4176712" cy="2722562"/>
          </a:xfrm>
          <a:effectLst>
            <a:outerShdw dist="35921" dir="2700000" algn="ctr" rotWithShape="0">
              <a:srgbClr val="9966FF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0000"/>
                </a:solidFill>
              </a:rPr>
              <a:t>Не губите природу!</a:t>
            </a:r>
          </a:p>
        </p:txBody>
      </p:sp>
      <p:pic>
        <p:nvPicPr>
          <p:cNvPr id="20483" name="Picture 3" descr="охрана прир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638" y="3159125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причал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труб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750" y="3429000"/>
            <a:ext cx="3332163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623911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Ь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25" y="1341438"/>
          <a:ext cx="9109071" cy="4206914"/>
        </p:xfrm>
        <a:graphic>
          <a:graphicData uri="http://schemas.openxmlformats.org/drawingml/2006/table">
            <a:tbl>
              <a:tblPr/>
              <a:tblGrid>
                <a:gridCol w="617691"/>
                <a:gridCol w="653183"/>
                <a:gridCol w="653183"/>
                <a:gridCol w="653183"/>
                <a:gridCol w="653183"/>
                <a:gridCol w="658254"/>
                <a:gridCol w="648113"/>
                <a:gridCol w="653183"/>
                <a:gridCol w="653183"/>
                <a:gridCol w="653183"/>
                <a:gridCol w="653183"/>
                <a:gridCol w="653183"/>
                <a:gridCol w="653183"/>
                <a:gridCol w="653183"/>
              </a:tblGrid>
              <a:tr h="73828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В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О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Д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П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Е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Л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Ь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К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А</a:t>
                      </a:r>
                      <a:endParaRPr lang="ru-RU" sz="1800" b="1" dirty="0"/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37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Р</a:t>
                      </a:r>
                      <a:endParaRPr lang="ru-RU" sz="1800" b="1" dirty="0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/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804" marR="6804" marT="6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7914" y="2967335"/>
            <a:ext cx="3481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/>
              </a:rPr>
              <a:t> 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567</TotalTime>
  <Words>102</Words>
  <Application>Microsoft Office PowerPoint</Application>
  <PresentationFormat>Экран (4:3)</PresentationFormat>
  <Paragraphs>405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Слайд 4</vt:lpstr>
      <vt:lpstr>Не губите природу!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SamLab.ws</cp:lastModifiedBy>
  <cp:revision>58</cp:revision>
  <dcterms:created xsi:type="dcterms:W3CDTF">2011-04-13T07:42:19Z</dcterms:created>
  <dcterms:modified xsi:type="dcterms:W3CDTF">2012-04-11T20:15:12Z</dcterms:modified>
</cp:coreProperties>
</file>