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66" r:id="rId5"/>
    <p:sldId id="268" r:id="rId6"/>
    <p:sldId id="265" r:id="rId7"/>
    <p:sldId id="264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49144" cy="2279104"/>
          </a:xfr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Задания для обсуждения с родителями</a:t>
            </a:r>
            <a:endParaRPr lang="ru-RU" dirty="0" smtClean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Автор: Крюкова Светлана Владимировна, педагог-психолог ГБОУ СОШ №436 ДО №2402 г. Москвы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2013-2014 учебный год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Часть 2. Анти-детская литература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7424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Неудачные примеры иллюстраций и текстов для детей. </a:t>
            </a:r>
            <a:b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АНТИ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ДЕТСКАЯ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ЛИТЕРАТУРА. Характерные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особенности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ru-RU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2420888"/>
            <a:ext cx="7924800" cy="259228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Calibri" panose="020F0502020204030204" pitchFamily="34" charset="0"/>
              </a:rPr>
              <a:t>использование </a:t>
            </a:r>
            <a:r>
              <a:rPr lang="ru-RU" sz="2200" dirty="0">
                <a:latin typeface="Calibri" panose="020F0502020204030204" pitchFamily="34" charset="0"/>
              </a:rPr>
              <a:t>нереалистичных изображений </a:t>
            </a:r>
            <a:r>
              <a:rPr lang="ru-RU" sz="2200" dirty="0" smtClean="0">
                <a:latin typeface="Calibri" panose="020F0502020204030204" pitchFamily="34" charset="0"/>
              </a:rPr>
              <a:t>вытянутые </a:t>
            </a:r>
            <a:r>
              <a:rPr lang="ru-RU" sz="2200" dirty="0">
                <a:latin typeface="Calibri" panose="020F0502020204030204" pitchFamily="34" charset="0"/>
              </a:rPr>
              <a:t>или округлые фигуры зверей и </a:t>
            </a:r>
            <a:r>
              <a:rPr lang="ru-RU" sz="2200" dirty="0" smtClean="0">
                <a:latin typeface="Calibri" panose="020F0502020204030204" pitchFamily="34" charset="0"/>
              </a:rPr>
              <a:t>людей;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Calibri" panose="020F0502020204030204" pitchFamily="34" charset="0"/>
              </a:rPr>
              <a:t>изображения </a:t>
            </a:r>
            <a:r>
              <a:rPr lang="ru-RU" sz="2200" dirty="0">
                <a:latin typeface="Calibri" panose="020F0502020204030204" pitchFamily="34" charset="0"/>
              </a:rPr>
              <a:t>с неправдоподобно увеличенными или уменьшенными </a:t>
            </a:r>
            <a:r>
              <a:rPr lang="ru-RU" sz="2200" dirty="0" smtClean="0">
                <a:latin typeface="Calibri" panose="020F0502020204030204" pitchFamily="34" charset="0"/>
              </a:rPr>
              <a:t>частями, </a:t>
            </a:r>
            <a:r>
              <a:rPr lang="ru-RU" sz="2200" dirty="0">
                <a:latin typeface="Calibri" panose="020F0502020204030204" pitchFamily="34" charset="0"/>
              </a:rPr>
              <a:t>уродливые формы, </a:t>
            </a:r>
            <a:r>
              <a:rPr lang="ru-RU" sz="2200" dirty="0" smtClean="0">
                <a:latin typeface="Calibri" panose="020F0502020204030204" pitchFamily="34" charset="0"/>
              </a:rPr>
              <a:t>карикатуры, </a:t>
            </a:r>
            <a:r>
              <a:rPr lang="ru-RU" sz="2200" dirty="0">
                <a:latin typeface="Calibri" panose="020F0502020204030204" pitchFamily="34" charset="0"/>
              </a:rPr>
              <a:t>рисунки – страшилки</a:t>
            </a:r>
            <a:r>
              <a:rPr lang="ru-RU" sz="2200" dirty="0" smtClean="0">
                <a:latin typeface="Calibri" panose="020F0502020204030204" pitchFamily="34" charset="0"/>
              </a:rPr>
              <a:t>;</a:t>
            </a:r>
            <a:endParaRPr lang="ru-RU" sz="2200" dirty="0"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Calibri" panose="020F0502020204030204" pitchFamily="34" charset="0"/>
              </a:rPr>
              <a:t>аляповатые краски; несоответствие </a:t>
            </a:r>
            <a:r>
              <a:rPr lang="ru-RU" sz="2200" dirty="0">
                <a:latin typeface="Calibri" panose="020F0502020204030204" pitchFamily="34" charset="0"/>
              </a:rPr>
              <a:t>цвета персонажам иллюстраций (зелено-синяя свинья, фиолетовый волк</a:t>
            </a:r>
            <a:r>
              <a:rPr lang="ru-RU" sz="2200" dirty="0" smtClean="0">
                <a:latin typeface="Calibri" panose="020F0502020204030204" pitchFamily="34" charset="0"/>
              </a:rPr>
              <a:t>…);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Calibri" panose="020F0502020204030204" pitchFamily="34" charset="0"/>
              </a:rPr>
              <a:t>использование в тексте слов-паразитов, сленга.	</a:t>
            </a:r>
            <a:endParaRPr lang="ru-RU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1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272" y="1052736"/>
            <a:ext cx="7101914" cy="45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4011" y="260648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Назовите признаки </a:t>
            </a:r>
            <a:r>
              <a:rPr lang="ru-RU" sz="2800" dirty="0" err="1" smtClean="0"/>
              <a:t>АНТИдетской</a:t>
            </a:r>
            <a:r>
              <a:rPr lang="ru-RU" sz="2800" dirty="0" smtClean="0"/>
              <a:t> литературы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89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Можно ли назвать книжку с таким текстом и иллюстрациями АНТИДЕТСКОЙ?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3258108" cy="434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9919" y="1412777"/>
            <a:ext cx="2225408" cy="298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2780928"/>
            <a:ext cx="2240481" cy="297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6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7924800" cy="936104"/>
          </a:xfrm>
        </p:spPr>
        <p:txBody>
          <a:bodyPr/>
          <a:lstStyle/>
          <a:p>
            <a:pPr algn="ctr"/>
            <a:r>
              <a:rPr lang="ru-RU" dirty="0" smtClean="0"/>
              <a:t>Проанализируйте иллюстрации к сказке «Репка»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18" y="1187590"/>
            <a:ext cx="3206511" cy="213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87590"/>
            <a:ext cx="3171249" cy="213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18" y="3584065"/>
            <a:ext cx="3206512" cy="215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33143"/>
            <a:ext cx="3171249" cy="210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4800" cy="1066130"/>
          </a:xfrm>
        </p:spPr>
        <p:txBody>
          <a:bodyPr/>
          <a:lstStyle/>
          <a:p>
            <a:pPr algn="just"/>
            <a:r>
              <a:rPr lang="ru-RU" sz="2400" dirty="0" smtClean="0"/>
              <a:t>Проанализируйте иллюстрации к сказке «Зимовье зверей». Купите ли вы такую книгу своему ребенку? Обоснуйте, пожалуйста, ответ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2" y="2420888"/>
            <a:ext cx="2747031" cy="194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348" y="3883984"/>
            <a:ext cx="2736304" cy="193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398" y="2462074"/>
            <a:ext cx="2688717" cy="189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724897"/>
            <a:ext cx="2756788" cy="194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8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4" y="260648"/>
            <a:ext cx="7924800" cy="11430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Calibri" panose="020F0502020204030204" pitchFamily="34" charset="0"/>
              </a:rPr>
              <a:t>Из представленных иллюстраций выберите наиболее и наименее удачные для демонстрации детям раннего возраста. Обоснуйте свой выбор</a:t>
            </a:r>
            <a:endParaRPr lang="ru-RU" sz="1800" b="1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214" y="1268760"/>
            <a:ext cx="1981937" cy="255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96575" y="3384641"/>
            <a:ext cx="432048" cy="38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753456"/>
            <a:ext cx="1840636" cy="199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4609" y="30771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277" y="3977338"/>
            <a:ext cx="2503517" cy="184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5097" y="5500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2229" y="1203330"/>
            <a:ext cx="1921358" cy="199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192179" y="283064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956" y="3460832"/>
            <a:ext cx="1708618" cy="236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372200" y="5528795"/>
            <a:ext cx="44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5" y="1467649"/>
            <a:ext cx="2160241" cy="199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203848" y="5528795"/>
            <a:ext cx="4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38" y="260648"/>
            <a:ext cx="8125918" cy="1143000"/>
          </a:xfrm>
        </p:spPr>
        <p:txBody>
          <a:bodyPr/>
          <a:lstStyle/>
          <a:p>
            <a:pPr algn="just"/>
            <a:r>
              <a:rPr lang="ru-RU" sz="2400" dirty="0" smtClean="0">
                <a:latin typeface="Calibri" panose="020F0502020204030204" pitchFamily="34" charset="0"/>
              </a:rPr>
              <a:t>Подберите наиболее подходящую иллюстрацию к народной </a:t>
            </a:r>
            <a:r>
              <a:rPr lang="ru-RU" sz="2400" dirty="0" err="1" smtClean="0">
                <a:latin typeface="Calibri" panose="020F0502020204030204" pitchFamily="34" charset="0"/>
              </a:rPr>
              <a:t>потешке</a:t>
            </a:r>
            <a:r>
              <a:rPr lang="ru-RU" sz="2400" dirty="0" smtClean="0">
                <a:latin typeface="Calibri" panose="020F0502020204030204" pitchFamily="34" charset="0"/>
              </a:rPr>
              <a:t> сорока - ворона. </a:t>
            </a:r>
            <a:br>
              <a:rPr lang="ru-RU" sz="2400" dirty="0" smtClean="0">
                <a:latin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</a:rPr>
              <a:t>Оцените оставшиеся иллюстрации.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5856" y="3780422"/>
            <a:ext cx="2206028" cy="2016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Сорока - ворона</a:t>
            </a:r>
            <a:r>
              <a:rPr lang="ru-RU" dirty="0">
                <a:latin typeface="Calibri" panose="020F0502020204030204" pitchFamily="34" charset="0"/>
              </a:rPr>
              <a:t>,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Куда летала?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- Гостей скликала,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Каши им давала.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Кашка масляная,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Ложка крашеная,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Ложка гнется,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Нос трясется,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Душа радуется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059" name="Picture 35" descr="C:\Users\admin\Desktop\%20-19~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744953"/>
            <a:ext cx="27809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admin\Desktop\17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73" y="3717032"/>
            <a:ext cx="2780999" cy="204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admin\Desktop\sorokavoron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1999" y="1521715"/>
            <a:ext cx="2245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98" y="1556792"/>
            <a:ext cx="232375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217938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325574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Другая 1">
      <a:dk1>
        <a:srgbClr val="A7D6FF"/>
      </a:dk1>
      <a:lt1>
        <a:sysClr val="window" lastClr="FFFFFF"/>
      </a:lt1>
      <a:dk2>
        <a:srgbClr val="007DEA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1683</TotalTime>
  <Words>168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Часть 2. Анти-детская литература</vt:lpstr>
      <vt:lpstr>Неудачные примеры иллюстраций и текстов для детей.   АНТИДЕТСКАЯ ЛИТЕРАТУРА. Характерные особенности </vt:lpstr>
      <vt:lpstr>Презентация PowerPoint</vt:lpstr>
      <vt:lpstr>Можно ли назвать книжку с таким текстом и иллюстрациями АНТИДЕТСКОЙ?</vt:lpstr>
      <vt:lpstr>Проанализируйте иллюстрации к сказке «Репка»</vt:lpstr>
      <vt:lpstr>Проанализируйте иллюстрации к сказке «Зимовье зверей». Купите ли вы такую книгу своему ребенку? Обоснуйте, пожалуйста, ответ</vt:lpstr>
      <vt:lpstr>Из представленных иллюстраций выберите наиболее и наименее удачные для демонстрации детям раннего возраста. Обоснуйте свой выбор</vt:lpstr>
      <vt:lpstr>Подберите наиболее подходящую иллюстрацию к народной потешке сорока - ворона.  Оцените оставшиеся иллюстрации.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Иллюстраторы детских книг</dc:title>
  <dc:creator>admin</dc:creator>
  <cp:lastModifiedBy>admin</cp:lastModifiedBy>
  <cp:revision>50</cp:revision>
  <dcterms:created xsi:type="dcterms:W3CDTF">2013-10-31T06:52:27Z</dcterms:created>
  <dcterms:modified xsi:type="dcterms:W3CDTF">2013-12-30T06:35:17Z</dcterms:modified>
</cp:coreProperties>
</file>