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87F9DD-BEBC-45FC-8723-4B362D82F68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74B8F2-211C-4765-BF48-4574BACAE61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Домашнее занятие.</a:t>
            </a:r>
            <a:br>
              <a:rPr lang="ru-RU" sz="3200" dirty="0" smtClean="0"/>
            </a:br>
            <a:r>
              <a:rPr lang="ru-RU" sz="3200" dirty="0" smtClean="0"/>
              <a:t>Лепка «Лошадка»</a:t>
            </a:r>
            <a:br>
              <a:rPr lang="ru-RU" sz="3200" dirty="0" smtClean="0"/>
            </a:br>
            <a:r>
              <a:rPr lang="ru-RU" sz="3200" dirty="0" smtClean="0"/>
              <a:t>(подготовительная группа)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Бельская Людмила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7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1.Нам </a:t>
            </a:r>
            <a:r>
              <a:rPr lang="ru-RU" sz="2700" dirty="0"/>
              <a:t>понадобятся два «брусочка» пластилина, стека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/>
              <a:t>2. Стекой отделяем от кусочка пластилина чуть больше половины. </a:t>
            </a:r>
          </a:p>
        </p:txBody>
      </p:sp>
      <p:pic>
        <p:nvPicPr>
          <p:cNvPr id="5" name="Picture 2" descr="C:\Users\hp\Desktop\Новая папка (4)\P1100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60848"/>
            <a:ext cx="3251045" cy="3420000"/>
          </a:xfrm>
        </p:spPr>
      </p:pic>
      <p:pic>
        <p:nvPicPr>
          <p:cNvPr id="6" name="Picture 2" descr="C:\Users\hp\Desktop\Новая папка (4)\P1100990.JPG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0848"/>
            <a:ext cx="318814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3. Оставшийся кусочек разрезаем с обеих сторон не до конца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4. Сгибаем. Получилось туловище лошадки с ножками.</a:t>
            </a:r>
          </a:p>
        </p:txBody>
      </p:sp>
      <p:pic>
        <p:nvPicPr>
          <p:cNvPr id="5" name="Picture 2" descr="C:\Users\hp\Desktop\Новая папка (4)\P11009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44824"/>
            <a:ext cx="4038600" cy="38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00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4824"/>
            <a:ext cx="4038600" cy="38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dirty="0"/>
              <a:t>5. Из оставшегося кусочка скатываем «колбаску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/>
              <a:t>6. Присоединяем её к туловищу и немного загибаем. Получилась голова лошади с шеей.</a:t>
            </a:r>
          </a:p>
        </p:txBody>
      </p:sp>
      <p:pic>
        <p:nvPicPr>
          <p:cNvPr id="5" name="Picture 2" descr="C:\Users\hp\Desktop\Новая папка (4)\P1100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88840"/>
            <a:ext cx="4038600" cy="366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009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8840"/>
            <a:ext cx="4038600" cy="366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7.Пластилин другого цвета разрезаем на 4 </a:t>
            </a:r>
            <a:r>
              <a:rPr lang="ru-RU" sz="2400" dirty="0" smtClean="0"/>
              <a:t>части, затем делаем колбаску.</a:t>
            </a:r>
            <a:br>
              <a:rPr lang="ru-RU" sz="2400" dirty="0" smtClean="0"/>
            </a:br>
            <a:r>
              <a:rPr lang="ru-RU" sz="2400" dirty="0"/>
              <a:t>9. С</a:t>
            </a:r>
            <a:r>
              <a:rPr lang="ru-RU" sz="2400" dirty="0" smtClean="0"/>
              <a:t>гибаем её </a:t>
            </a:r>
            <a:r>
              <a:rPr lang="ru-RU" sz="2400" dirty="0"/>
              <a:t>пополам.</a:t>
            </a:r>
          </a:p>
        </p:txBody>
      </p:sp>
      <p:pic>
        <p:nvPicPr>
          <p:cNvPr id="5" name="Picture 2" descr="C:\Users\hp\Desktop\Новая папка (4)\P1100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16832"/>
            <a:ext cx="4038600" cy="37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009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16832"/>
            <a:ext cx="4038600" cy="37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/>
              <a:t>10. </a:t>
            </a:r>
            <a:r>
              <a:rPr lang="ru-RU" sz="2400" dirty="0" smtClean="0"/>
              <a:t> Закручиваем колбаску «жгутиком».</a:t>
            </a:r>
            <a:br>
              <a:rPr lang="ru-RU" sz="2400" dirty="0" smtClean="0"/>
            </a:br>
            <a:r>
              <a:rPr lang="ru-RU" sz="2400" dirty="0"/>
              <a:t>11.Прикрепляем к голове и шее лошади.</a:t>
            </a:r>
          </a:p>
        </p:txBody>
      </p:sp>
      <p:pic>
        <p:nvPicPr>
          <p:cNvPr id="5" name="Picture 2" descr="C:\Users\hp\Desktop\Новая папка (4)\P11009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2856"/>
            <a:ext cx="4038600" cy="35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00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32856"/>
            <a:ext cx="4038600" cy="35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400" dirty="0"/>
              <a:t>12. И таким же образом делаем хвост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13. Прикрепляем глазки, уши, стекой делаем рот.</a:t>
            </a:r>
          </a:p>
        </p:txBody>
      </p:sp>
      <p:pic>
        <p:nvPicPr>
          <p:cNvPr id="5" name="Picture 2" descr="C:\Users\hp\Desktop\Новая папка (4)\P111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1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3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3200" dirty="0"/>
              <a:t>Вот такие у нас получились лошадки.</a:t>
            </a:r>
          </a:p>
        </p:txBody>
      </p:sp>
      <p:pic>
        <p:nvPicPr>
          <p:cNvPr id="5" name="Picture 2" descr="C:\Users\hp\Desktop\Новая папка (4)\P111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1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1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64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Домашнее занятие. Лепка «Лошадка» (подготовительная группа)</vt:lpstr>
      <vt:lpstr>    1.Нам понадобятся два «брусочка» пластилина, стека. 2. Стекой отделяем от кусочка пластилина чуть больше половины. </vt:lpstr>
      <vt:lpstr>3. Оставшийся кусочек разрезаем с обеих сторон не до конца. 4. Сгибаем. Получилось туловище лошадки с ножками.</vt:lpstr>
      <vt:lpstr>5. Из оставшегося кусочка скатываем «колбаску». 6. Присоединяем её к туловищу и немного загибаем. Получилась голова лошади с шеей.</vt:lpstr>
      <vt:lpstr>7.Пластилин другого цвета разрезаем на 4 части, затем делаем колбаску. 9. Сгибаем её пополам.</vt:lpstr>
      <vt:lpstr>10.  Закручиваем колбаску «жгутиком». 11.Прикрепляем к голове и шее лошади.</vt:lpstr>
      <vt:lpstr>12. И таким же образом делаем хвост. 13. Прикрепляем глазки, уши, стекой делаем рот.</vt:lpstr>
      <vt:lpstr>Вот такие у нас получились лошадки.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USER1</cp:lastModifiedBy>
  <cp:revision>6</cp:revision>
  <dcterms:created xsi:type="dcterms:W3CDTF">2014-01-15T17:28:42Z</dcterms:created>
  <dcterms:modified xsi:type="dcterms:W3CDTF">2014-01-24T09:28:45Z</dcterms:modified>
</cp:coreProperties>
</file>