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57" r:id="rId10"/>
    <p:sldId id="25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B4BB-5873-4C18-AD3D-A3AAE69A1FCB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058C-A666-4704-94D8-52AE50DA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B4BB-5873-4C18-AD3D-A3AAE69A1FCB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058C-A666-4704-94D8-52AE50DA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B4BB-5873-4C18-AD3D-A3AAE69A1FCB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058C-A666-4704-94D8-52AE50DA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B4BB-5873-4C18-AD3D-A3AAE69A1FCB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058C-A666-4704-94D8-52AE50DA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B4BB-5873-4C18-AD3D-A3AAE69A1FCB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058C-A666-4704-94D8-52AE50DA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B4BB-5873-4C18-AD3D-A3AAE69A1FCB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058C-A666-4704-94D8-52AE50DA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B4BB-5873-4C18-AD3D-A3AAE69A1FCB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058C-A666-4704-94D8-52AE50DA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B4BB-5873-4C18-AD3D-A3AAE69A1FCB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058C-A666-4704-94D8-52AE50DA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B4BB-5873-4C18-AD3D-A3AAE69A1FCB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058C-A666-4704-94D8-52AE50DA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B4BB-5873-4C18-AD3D-A3AAE69A1FCB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058C-A666-4704-94D8-52AE50DA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B4BB-5873-4C18-AD3D-A3AAE69A1FCB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058C-A666-4704-94D8-52AE50DA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5B4BB-5873-4C18-AD3D-A3AAE69A1FCB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8058C-A666-4704-94D8-52AE50DA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3814192" cy="230425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Adventure" pitchFamily="2" charset="0"/>
              </a:rPr>
              <a:t>Корней Иванович </a:t>
            </a:r>
            <a:br>
              <a:rPr lang="ru-RU" sz="5400" dirty="0" smtClean="0">
                <a:latin typeface="Adventure" pitchFamily="2" charset="0"/>
              </a:rPr>
            </a:br>
            <a:r>
              <a:rPr lang="ru-RU" sz="5400" dirty="0" smtClean="0">
                <a:latin typeface="Adventure" pitchFamily="2" charset="0"/>
              </a:rPr>
              <a:t>Чуковский</a:t>
            </a:r>
            <a:endParaRPr lang="ru-RU" sz="5400" dirty="0">
              <a:latin typeface="Adventur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3168352" cy="7920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1882-1969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Enise Plume\Рабочий стол\занятия\неделя чуковского\Chukovsky-ins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20688"/>
            <a:ext cx="4082008" cy="56303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dventure" pitchFamily="2" charset="0"/>
              </a:rPr>
              <a:t>Муха - Цокотуха</a:t>
            </a:r>
            <a:endParaRPr lang="ru-RU" b="1" dirty="0">
              <a:latin typeface="Adventure" pitchFamily="2" charset="0"/>
            </a:endParaRPr>
          </a:p>
        </p:txBody>
      </p:sp>
      <p:pic>
        <p:nvPicPr>
          <p:cNvPr id="3074" name="Picture 2" descr="C:\Documents and Settings\Enise Plume\Рабочий стол\и (2)\чуковский\post-497498-1283248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832341" cy="4972463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153644" cy="457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Adventure" pitchFamily="2" charset="0"/>
              </a:rPr>
              <a:t>Мойдодыр</a:t>
            </a:r>
            <a:endParaRPr lang="ru-RU" b="1" dirty="0">
              <a:latin typeface="Adventure" pitchFamily="2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3337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3684294" cy="46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dventure" pitchFamily="2" charset="0"/>
              </a:rPr>
              <a:t>Доктор Айболит</a:t>
            </a:r>
            <a:endParaRPr lang="ru-RU" b="1" dirty="0">
              <a:latin typeface="Adventure" pitchFamily="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072" y="1340768"/>
            <a:ext cx="7136328" cy="487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>
                <a:latin typeface="Adventure" pitchFamily="2" charset="0"/>
              </a:rPr>
              <a:t>Бармалей</a:t>
            </a:r>
            <a:endParaRPr lang="ru-RU" sz="4800" b="1" dirty="0">
              <a:latin typeface="Adventure" pitchFamily="2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2881"/>
            <a:ext cx="7056784" cy="529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Adventure" pitchFamily="2" charset="0"/>
              </a:rPr>
              <a:t>Федорино</a:t>
            </a:r>
            <a:r>
              <a:rPr lang="ru-RU" b="1" dirty="0" smtClean="0">
                <a:latin typeface="Adventure" pitchFamily="2" charset="0"/>
              </a:rPr>
              <a:t> горе</a:t>
            </a:r>
            <a:endParaRPr lang="ru-RU" b="1" dirty="0">
              <a:latin typeface="Adventure" pitchFamily="2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4485619" cy="536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Adventure" pitchFamily="2" charset="0"/>
              </a:rPr>
              <a:t>Семья Чуковского.</a:t>
            </a:r>
            <a:endParaRPr lang="ru-RU" sz="5400" dirty="0">
              <a:latin typeface="Adventure" pitchFamily="2" charset="0"/>
            </a:endParaRPr>
          </a:p>
        </p:txBody>
      </p:sp>
      <p:pic>
        <p:nvPicPr>
          <p:cNvPr id="4" name="Содержимое 3" descr="0020wh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96752"/>
            <a:ext cx="6408712" cy="4902287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1391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703271421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8280920" cy="5162636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dventure" pitchFamily="2" charset="0"/>
              </a:rPr>
              <a:t>Чуковский и дети</a:t>
            </a:r>
            <a:endParaRPr lang="ru-RU" dirty="0">
              <a:latin typeface="Adventure" pitchFamily="2" charset="0"/>
            </a:endParaRPr>
          </a:p>
        </p:txBody>
      </p:sp>
      <p:pic>
        <p:nvPicPr>
          <p:cNvPr id="4" name="Содержимое 3" descr="e44c01233d5ee9f44a00cd284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397060" cy="4857403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dventure" pitchFamily="2" charset="0"/>
              </a:rPr>
              <a:t>В библиотеке имени К.И. Чуковского</a:t>
            </a:r>
            <a:endParaRPr lang="ru-RU" sz="3200" dirty="0">
              <a:latin typeface="Adventure" pitchFamily="2" charset="0"/>
            </a:endParaRPr>
          </a:p>
        </p:txBody>
      </p:sp>
      <p:pic>
        <p:nvPicPr>
          <p:cNvPr id="4" name="Содержимое 3" descr="pd-egog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7949" y="1268760"/>
            <a:ext cx="7120435" cy="4770091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dventure" pitchFamily="2" charset="0"/>
              </a:rPr>
              <a:t>Дом – музей К.И. Чуковского</a:t>
            </a:r>
            <a:endParaRPr lang="ru-RU" dirty="0">
              <a:latin typeface="Adventure" pitchFamily="2" charset="0"/>
            </a:endParaRPr>
          </a:p>
        </p:txBody>
      </p:sp>
      <p:pic>
        <p:nvPicPr>
          <p:cNvPr id="4" name="Содержимое 3" descr="4ae37099241321e87daeea116ad06ea9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6984775" cy="5238581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dventure" pitchFamily="2" charset="0"/>
              </a:rPr>
              <a:t>Внутри музея</a:t>
            </a:r>
            <a:endParaRPr lang="ru-RU" dirty="0">
              <a:latin typeface="Adventure" pitchFamily="2" charset="0"/>
            </a:endParaRPr>
          </a:p>
        </p:txBody>
      </p:sp>
      <p:pic>
        <p:nvPicPr>
          <p:cNvPr id="4" name="Содержимое 3" descr="peredelkino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6905741" cy="5179306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476672"/>
            <a:ext cx="2890664" cy="54726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dventure" pitchFamily="2" charset="0"/>
              </a:rPr>
              <a:t>Памятная доска на доме, где жил К.И. Чуковский</a:t>
            </a:r>
            <a:endParaRPr lang="ru-RU" sz="3200" dirty="0">
              <a:latin typeface="Adventure" pitchFamily="2" charset="0"/>
            </a:endParaRPr>
          </a:p>
        </p:txBody>
      </p:sp>
      <p:pic>
        <p:nvPicPr>
          <p:cNvPr id="4" name="Содержимое 3" descr="8be7c5a2c5b36eeb7fd86aa5ad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4385158" cy="5172743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5746650"/>
          </a:xfrm>
        </p:spPr>
        <p:txBody>
          <a:bodyPr/>
          <a:lstStyle/>
          <a:p>
            <a:r>
              <a:rPr lang="ru-RU" b="1" dirty="0" smtClean="0">
                <a:latin typeface="Adventure" pitchFamily="2" charset="0"/>
              </a:rPr>
              <a:t>Произведения К.И. Чуковского</a:t>
            </a:r>
            <a:endParaRPr lang="ru-RU" b="1" dirty="0">
              <a:latin typeface="Adventure" pitchFamily="2" charset="0"/>
            </a:endParaRPr>
          </a:p>
        </p:txBody>
      </p:sp>
      <p:pic>
        <p:nvPicPr>
          <p:cNvPr id="2050" name="Picture 2" descr="C:\Documents and Settings\Enise Plume\Рабочий стол\и (2)\чуковский\2877ea3240f281d83fa0346bea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752528" cy="5547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детская 'Пчелка и цветок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Тра та та</Template>
  <TotalTime>40</TotalTime>
  <Words>46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 детская 'Пчелка и цветок'</vt:lpstr>
      <vt:lpstr>Корней Иванович  Чуковский</vt:lpstr>
      <vt:lpstr>Семья Чуковского.</vt:lpstr>
      <vt:lpstr>Слайд 3</vt:lpstr>
      <vt:lpstr>Чуковский и дети</vt:lpstr>
      <vt:lpstr>В библиотеке имени К.И. Чуковского</vt:lpstr>
      <vt:lpstr>Дом – музей К.И. Чуковского</vt:lpstr>
      <vt:lpstr>Внутри музея</vt:lpstr>
      <vt:lpstr>Памятная доска на доме, где жил К.И. Чуковский</vt:lpstr>
      <vt:lpstr>Произведения К.И. Чуковского</vt:lpstr>
      <vt:lpstr>Муха - Цокотуха</vt:lpstr>
      <vt:lpstr>Мойдодыр</vt:lpstr>
      <vt:lpstr>Доктор Айболит</vt:lpstr>
      <vt:lpstr>Бармалей</vt:lpstr>
      <vt:lpstr>Федорино горе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Корней Иванович  Чуковский</dc:title>
  <dc:creator>Vladimir Plume</dc:creator>
  <cp:lastModifiedBy>Vladimir Plume</cp:lastModifiedBy>
  <cp:revision>5</cp:revision>
  <dcterms:created xsi:type="dcterms:W3CDTF">2012-03-10T11:08:39Z</dcterms:created>
  <dcterms:modified xsi:type="dcterms:W3CDTF">2012-03-18T15:18:31Z</dcterms:modified>
</cp:coreProperties>
</file>