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4" r:id="rId3"/>
    <p:sldId id="257" r:id="rId4"/>
    <p:sldId id="258" r:id="rId5"/>
    <p:sldId id="260" r:id="rId6"/>
    <p:sldId id="261" r:id="rId7"/>
    <p:sldId id="262" r:id="rId8"/>
    <p:sldId id="263" r:id="rId9"/>
    <p:sldId id="256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44" d="100"/>
          <a:sy n="44" d="100"/>
        </p:scale>
        <p:origin x="-12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E353ED-4B17-458D-BBBD-64531EFEA980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99A09A-CA13-49A4-A043-163330D2D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2D0D3-2952-43E6-83AA-8A69947E69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7E3EA-D61B-41E7-AF4F-5A060BD158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4C37-E341-4B29-A4B8-9400639266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C1D1-1606-436F-AA56-2B63E5939C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1C49E-06C4-4804-BA79-D6A3695A66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1BF70-A15E-4B84-B2EC-A49BA30E5E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9B339-744E-47CA-A439-329ABA012B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8278-CCD0-4C0B-AD41-6E1077FEBC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E6EE8-63F0-4930-BB68-D7EEAF8B0A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756A-0835-4FE2-B86F-0BF509A8CD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AF8E-DDA6-429C-BADA-508FEC898F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/>
              <a:t>Просекова Т.Н.</a:t>
            </a: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F832F6-2338-4A2B-BC6E-6D27928085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115093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Игры на развитие слуховой памяти.</a:t>
            </a:r>
            <a:br>
              <a:rPr lang="ru-RU" smtClean="0">
                <a:solidFill>
                  <a:srgbClr val="FFC000"/>
                </a:solidFill>
              </a:rPr>
            </a:br>
            <a:endParaRPr lang="ru-RU" smtClean="0">
              <a:solidFill>
                <a:srgbClr val="FFC000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60800"/>
            <a:ext cx="7304088" cy="1778000"/>
          </a:xfrm>
        </p:spPr>
        <p:txBody>
          <a:bodyPr/>
          <a:lstStyle/>
          <a:p>
            <a:pPr algn="r" eaLnBrk="1" hangingPunct="1"/>
            <a:r>
              <a:rPr lang="ru-RU" sz="2400" smtClean="0">
                <a:solidFill>
                  <a:srgbClr val="FFC000"/>
                </a:solidFill>
              </a:rPr>
              <a:t>Презентация выполнена учителем-логопедом Просековой Т.Н.</a:t>
            </a:r>
          </a:p>
        </p:txBody>
      </p:sp>
      <p:sp>
        <p:nvSpPr>
          <p:cNvPr id="2052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Наседка и цыплята.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mtClean="0">
                <a:solidFill>
                  <a:srgbClr val="FFC000"/>
                </a:solidFill>
              </a:rPr>
              <a:t>Цыплёнок слушает, сколько раз наседка постучит по полу, столько раз он должен пропищать.</a:t>
            </a:r>
          </a:p>
        </p:txBody>
      </p:sp>
      <p:sp>
        <p:nvSpPr>
          <p:cNvPr id="4100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Запоминай и выполняй.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mtClean="0">
                <a:solidFill>
                  <a:srgbClr val="FFC000"/>
                </a:solidFill>
              </a:rPr>
              <a:t>Выполнение словесных инструкций:4-6 действий, которые даются шепотом на расстоянии 4-5 метров от детей.</a:t>
            </a:r>
          </a:p>
          <a:p>
            <a:pPr marL="0" indent="0" algn="just" eaLnBrk="1" hangingPunct="1">
              <a:buFontTx/>
              <a:buNone/>
            </a:pPr>
            <a:r>
              <a:rPr lang="ru-RU" smtClean="0">
                <a:solidFill>
                  <a:srgbClr val="FFC000"/>
                </a:solidFill>
              </a:rPr>
              <a:t>«Возьми три картинки, «лук» отдай Коле, «жука»-Оле, «сук»-Вике, «сок»-Ане.</a:t>
            </a:r>
          </a:p>
          <a:p>
            <a:pPr marL="0" indent="0" algn="just" eaLnBrk="1" hangingPunct="1">
              <a:buFontTx/>
              <a:buNone/>
            </a:pPr>
            <a:endParaRPr lang="ru-RU" smtClean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  <p:sp>
        <p:nvSpPr>
          <p:cNvPr id="512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FFC000"/>
                </a:solidFill>
              </a:rPr>
              <a:t>Правильно отберешь – фишку возьмёшь.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z="2800" smtClean="0">
                <a:solidFill>
                  <a:srgbClr val="FFC000"/>
                </a:solidFill>
              </a:rPr>
              <a:t>На столе 8-10 картинок или игрушек. Называются любые  3-4 из них. Ребёнок повторяет их и отбирает в той же последовательности. </a:t>
            </a:r>
          </a:p>
        </p:txBody>
      </p:sp>
      <p:sp>
        <p:nvSpPr>
          <p:cNvPr id="6148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Угадай, что на картинках.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FFC000"/>
                </a:solidFill>
              </a:rPr>
              <a:t>Картинки назвать и перевернуть рисунком вниз. Ребёнок должен угадать, где лежат та или иная картинка.</a:t>
            </a:r>
          </a:p>
        </p:txBody>
      </p:sp>
      <p:sp>
        <p:nvSpPr>
          <p:cNvPr id="7172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9350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Наведи порядок.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mtClean="0">
                <a:solidFill>
                  <a:srgbClr val="FFC000"/>
                </a:solidFill>
              </a:rPr>
              <a:t>Картинки (8-10) ракладываются в произвольном порядке. Называются 5 картинок в любом порядке. Ребёнок должен разложить их в той же последовательности.</a:t>
            </a:r>
          </a:p>
        </p:txBody>
      </p:sp>
      <p:sp>
        <p:nvSpPr>
          <p:cNvPr id="8196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Возьми свои картинки.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>
                <a:solidFill>
                  <a:srgbClr val="FFC000"/>
                </a:solidFill>
              </a:rPr>
              <a:t>На  столе разложены картинки. Взрослый называет каждому из детей 2-3  картинки.</a:t>
            </a:r>
          </a:p>
          <a:p>
            <a:pPr marL="0" indent="0" eaLnBrk="1" hangingPunct="1">
              <a:buFontTx/>
              <a:buNone/>
            </a:pPr>
            <a:r>
              <a:rPr lang="ru-RU" sz="2800" smtClean="0">
                <a:solidFill>
                  <a:srgbClr val="FFC000"/>
                </a:solidFill>
              </a:rPr>
              <a:t>Дети находят свои картинки и называют их.</a:t>
            </a:r>
          </a:p>
        </p:txBody>
      </p:sp>
      <p:sp>
        <p:nvSpPr>
          <p:cNvPr id="9220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Что я не назвала?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mtClean="0">
                <a:solidFill>
                  <a:srgbClr val="FFC000"/>
                </a:solidFill>
              </a:rPr>
              <a:t>Взрослый называет 5 картинок из 10. Дети отбирают другие 5 картинок и называют их.</a:t>
            </a:r>
          </a:p>
        </p:txBody>
      </p:sp>
      <p:sp>
        <p:nvSpPr>
          <p:cNvPr id="10244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5661025"/>
            <a:ext cx="5832475" cy="1444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663300"/>
                </a:solidFill>
              </a:rPr>
              <a:t>Спасибо за внимание!</a:t>
            </a:r>
            <a:endParaRPr lang="es-ES" sz="3600" b="1" smtClean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  <p:sp>
        <p:nvSpPr>
          <p:cNvPr id="11268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Просекова Т.Н.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237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predeterminado</vt:lpstr>
      <vt:lpstr>Игры на развитие слуховой памяти. </vt:lpstr>
      <vt:lpstr>Наседка и цыплята.</vt:lpstr>
      <vt:lpstr>Запоминай и выполняй.</vt:lpstr>
      <vt:lpstr>Правильно отберешь – фишку возьмёшь.</vt:lpstr>
      <vt:lpstr>Угадай, что на картинках.</vt:lpstr>
      <vt:lpstr>Наведи порядок.</vt:lpstr>
      <vt:lpstr>Возьми свои картинки.</vt:lpstr>
      <vt:lpstr>Что я не назвала?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Татьяна</cp:lastModifiedBy>
  <cp:revision>732</cp:revision>
  <dcterms:created xsi:type="dcterms:W3CDTF">2010-05-23T14:28:12Z</dcterms:created>
  <dcterms:modified xsi:type="dcterms:W3CDTF">2014-01-23T16:06:50Z</dcterms:modified>
</cp:coreProperties>
</file>