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7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9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0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3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6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6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5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7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2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82D8-ADE5-4313-8718-9A16193A96C3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9924-788D-4B6A-A821-C40040C1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30"/>
            <a:ext cx="9143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5174712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появляется лягушка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2411">
            <a:off x="4114606" y="330170"/>
            <a:ext cx="15240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24944"/>
            <a:ext cx="1524000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8658">
            <a:off x="1071074" y="689190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Презентацию выполнила: </a:t>
            </a:r>
            <a:r>
              <a:rPr lang="ru-RU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Н.Г.Левая</a:t>
            </a:r>
            <a:endParaRPr lang="ru-RU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МБДОУ №21 «Лукоморье».</a:t>
            </a:r>
          </a:p>
          <a:p>
            <a:pPr algn="ctr"/>
            <a:r>
              <a:rPr lang="ru-RU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г.Урай</a:t>
            </a: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ХМАО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Использованы:</a:t>
            </a:r>
          </a:p>
          <a:p>
            <a:pPr algn="ctr"/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интернетресурсы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книга «Как появляется лягушка»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И.Гурина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2" y="2204864"/>
            <a:ext cx="2819113" cy="39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2773361"/>
            <a:ext cx="4392488" cy="408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96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29962" y="26910"/>
            <a:ext cx="4806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Лягушки – это удивительные создания. Кроме обычных зелёных лягушек на земле есть ещё много их разноцветных сестёр. Живут лягушки не только в воде, но и на суше. Именно от места жительства зависит их окраска.</a:t>
            </a:r>
            <a:endParaRPr lang="ru-RU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58952"/>
            <a:ext cx="48809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же появляются лягушки?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5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63359"/>
            <a:ext cx="4355976" cy="392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49" y="1124744"/>
            <a:ext cx="4280621" cy="3756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986189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Весной самка лягушки откладывает яйца. Эти яйца называют икрой. Икринка лягушки похожа на маленький глазик: внутри круглого белого мешочка находится крошечная черная точка. </a:t>
            </a:r>
            <a:endParaRPr lang="ru-RU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480" y="0"/>
            <a:ext cx="45730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 точка быстро растет, и через некоторое время уже можно различить маленького головастика.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3091388">
            <a:off x="6231582" y="13456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2289100">
            <a:off x="3677580" y="2785770"/>
            <a:ext cx="484632" cy="1334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дминистратор\Pictures\анимаш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1580">
            <a:off x="1802313" y="3856"/>
            <a:ext cx="552856" cy="5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дминистратор\Pictures\анимаш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1580">
            <a:off x="2950438" y="130170"/>
            <a:ext cx="598115" cy="5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4270">
            <a:off x="6395294" y="4989171"/>
            <a:ext cx="1698502" cy="17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0"/>
            <a:ext cx="3816425" cy="385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9788"/>
            <a:ext cx="4728037" cy="361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717032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Головастик подрастает и </a:t>
            </a:r>
          </a:p>
          <a:p>
            <a:pPr algn="just"/>
            <a:r>
              <a:rPr lang="ru-RU" sz="2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выбирается наружу. Мамы </a:t>
            </a:r>
          </a:p>
          <a:p>
            <a:pPr algn="just"/>
            <a:r>
              <a:rPr lang="ru-RU" sz="2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рядом нет, поэтому он сам начинает искать себе еду. В воде всегда найдется множество мельчайших растений, которыми с удовольствием питается маленький головастик.</a:t>
            </a:r>
          </a:p>
          <a:p>
            <a:pPr algn="just"/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присмотреться, то бокам его тела можно увидеть крохотные отростки, похожие на перышки. Это жабры, при помощи которых головастик дышит в воде.</a:t>
            </a:r>
            <a:endParaRPr lang="ru-RU" sz="2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3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18032" cy="32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0" y="2992616"/>
            <a:ext cx="4151176" cy="319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3968" y="116632"/>
            <a:ext cx="472168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временем у головастика вырастают задние лапки, а жабры исчезают. Он все больше становится похож на лягушонка. 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Головастик растет, у него появляются легкие, и он начинает дышать воздухом, высовываясь из воды. </a:t>
            </a: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Хвост у него становится все меньше, зато начинают расти передние лапки.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25055"/>
            <a:ext cx="1872208" cy="19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1684"/>
            <a:ext cx="5040560" cy="468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51125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Наконец головастик становится настоящим лягушонком и может выбираться на берег.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отталкивается от земли сильными задними лапками и прыгает как мама.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9" y="3284983"/>
            <a:ext cx="345638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09" y="35024"/>
            <a:ext cx="4067944" cy="31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8" y="109430"/>
            <a:ext cx="3600400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9923"/>
            <a:ext cx="4237451" cy="564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19" y="4666453"/>
            <a:ext cx="33843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Любимое лакомство молодой  лягушки – насекомые, червячки и улитки.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5798014"/>
            <a:ext cx="93610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81371"/>
            <a:ext cx="2003054" cy="11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4" y="188639"/>
            <a:ext cx="4151989" cy="553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88639"/>
            <a:ext cx="4151989" cy="553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981" y="5517232"/>
            <a:ext cx="85309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Пройдет еще много времени, прежде чем лягушка впервые отложит икру, из которой однажды снова появятся головастики.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011">
            <a:off x="4290354" y="1677479"/>
            <a:ext cx="1297133" cy="8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640184" y="4570440"/>
            <a:ext cx="2295677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84168" y="2780928"/>
            <a:ext cx="2295677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5616" y="2473013"/>
            <a:ext cx="2302768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58799" y="980728"/>
            <a:ext cx="2028825" cy="18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07" y="2915748"/>
            <a:ext cx="1768385" cy="120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О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т икринки до лягушки.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58"/>
            <a:ext cx="1440159" cy="121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41" y="3095599"/>
            <a:ext cx="1696130" cy="1130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23" y="4937653"/>
            <a:ext cx="1834887" cy="10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Круговая стрелка 12"/>
          <p:cNvSpPr/>
          <p:nvPr/>
        </p:nvSpPr>
        <p:spPr>
          <a:xfrm rot="19262593">
            <a:off x="2440982" y="1651850"/>
            <a:ext cx="1541209" cy="5760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2665453">
            <a:off x="5709065" y="1688467"/>
            <a:ext cx="1541209" cy="5760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8075773">
            <a:off x="5693807" y="5084903"/>
            <a:ext cx="1541209" cy="5760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руговая стрелка 16"/>
          <p:cNvSpPr/>
          <p:nvPr/>
        </p:nvSpPr>
        <p:spPr>
          <a:xfrm rot="13602469">
            <a:off x="2234462" y="4942184"/>
            <a:ext cx="1541209" cy="5760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8968" y="4129454"/>
            <a:ext cx="147534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лягушка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0202" y="2540601"/>
            <a:ext cx="9332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икра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1906" y="4226352"/>
            <a:ext cx="190020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головастик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5377" y="5988623"/>
            <a:ext cx="18822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лягушонок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287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27</cp:revision>
  <dcterms:created xsi:type="dcterms:W3CDTF">2012-02-08T13:29:29Z</dcterms:created>
  <dcterms:modified xsi:type="dcterms:W3CDTF">2012-02-09T06:29:41Z</dcterms:modified>
</cp:coreProperties>
</file>