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0" r:id="rId7"/>
    <p:sldId id="267" r:id="rId8"/>
    <p:sldId id="264" r:id="rId9"/>
    <p:sldId id="261" r:id="rId10"/>
    <p:sldId id="262" r:id="rId11"/>
    <p:sldId id="263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FF30-E078-48FD-BF0D-B01315CCE78E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9C44-5637-47DC-BECF-906008CB0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9C44-5637-47DC-BECF-906008CB0F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5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9C44-5637-47DC-BECF-906008CB0F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8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3562EE-AA71-4582-868C-A318BAABDCF9}" type="datetimeFigureOut">
              <a:rPr lang="ru-RU" smtClean="0"/>
              <a:t>03.06.2013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2C847E-4C31-4E7E-8C9D-0952D421C4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2390" y="1196752"/>
            <a:ext cx="7255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Мультимедийный проект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6552" y="2028746"/>
            <a:ext cx="1051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«Такие разные мячики»</a:t>
            </a: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6552" y="2780928"/>
            <a:ext cx="10055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Шевчук Оксана Николаевна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ГБДОУ № 67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373216"/>
            <a:ext cx="3050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4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688" y="83671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этом спорте игроки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Все ловки и высоки.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Любят в мяч они играть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в кольцо его кидать.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Мячик звонко бьет об пол,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Значит, это 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80" y="478480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8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032" y="292006"/>
            <a:ext cx="8388424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команда побеждает,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мячик не роняет.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летит с подачи метко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 ворота, через сетку.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площадка, а не поле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спортсменов в ...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675" y="4500441"/>
            <a:ext cx="6731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ВОЛЕЙБОЛЕ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264" y="3375134"/>
            <a:ext cx="9144000" cy="13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здоровья очень важный,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Потому что мяч…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44" y="5157192"/>
            <a:ext cx="815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МАССАЖНЫЙ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3440" y="404664"/>
            <a:ext cx="5328592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Мяч такой важнее всех,</a:t>
            </a:r>
            <a:endParaRPr lang="ru-RU" sz="32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Так похожий на орех.</a:t>
            </a:r>
            <a:endParaRPr lang="ru-RU" sz="32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Прокати его вперёд.</a:t>
            </a:r>
            <a:endParaRPr lang="ru-RU" sz="32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потом наоборот.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9840" y="522070"/>
            <a:ext cx="8496944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contourW="12700" prstMaterial="softEdge">
              <a:bevelT w="29210" h="16510"/>
              <a:contourClr>
                <a:srgbClr val="FF0000"/>
              </a:contourClr>
            </a:sp3d>
          </a:bodyPr>
          <a:lstStyle/>
          <a:p>
            <a:pPr algn="ctr"/>
            <a:r>
              <a:rPr lang="ru-RU" sz="5400" cap="none" spc="0" dirty="0" smtClean="0">
                <a:ln>
                  <a:prstDash val="solid"/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Мы спортсмены смелые, ловкие, умелые!</a:t>
            </a:r>
            <a:endParaRPr lang="ru-RU" sz="5400" cap="none" spc="0" dirty="0">
              <a:ln>
                <a:prstDash val="solid"/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0" name="Picture 2" descr="D:\Мячик\IoL3pdthkV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5037001"/>
            <a:ext cx="2284512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ячик\P1060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0162" y="2429754"/>
            <a:ext cx="3938076" cy="221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ячик\P1060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16" y="3964912"/>
            <a:ext cx="4309715" cy="2424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Мячик\cB4iHjSy_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3" y="1568300"/>
            <a:ext cx="4044924" cy="2272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5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ячик\IoL3pdthkV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476672"/>
            <a:ext cx="5548875" cy="4161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571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820472" cy="28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Лёгкий, звонкий и упругий,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Круглый, словно колобок.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ним приятно на досуге.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Он, как зайка, прыг, да скок.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удовольствием играет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ним и девочка, и мальчик.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Каждый сразу отгадает-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Ну, конечно, это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  <a:endParaRPr lang="ru-RU" sz="2000" b="1" dirty="0">
              <a:solidFill>
                <a:schemeClr val="tx2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D:\Мячик\4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3388215"/>
            <a:ext cx="3528392" cy="335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5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76" y="764704"/>
            <a:ext cx="9144000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235"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 бывает баскетбольный,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56235"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5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олейбольный и футбольный.</a:t>
            </a:r>
            <a:endParaRPr lang="ru-RU" sz="5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356235"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ним играют во дворе,</a:t>
            </a:r>
            <a:endParaRPr lang="ru-RU" sz="5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356235"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Интересно с ним в игре.</a:t>
            </a:r>
            <a:endParaRPr lang="ru-RU" sz="5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556792"/>
            <a:ext cx="402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футбольный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ячик\football2-e1354496506413-62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4" y="302458"/>
            <a:ext cx="2695560" cy="250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5258266"/>
            <a:ext cx="4997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баскетбольный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ячик\my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13" y="3829784"/>
            <a:ext cx="2695560" cy="269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3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4826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волейбольный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ячик\f26933680a3701f3179fe62f770fb5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4450"/>
            <a:ext cx="2834582" cy="283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ячик\41785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974746"/>
            <a:ext cx="2823360" cy="2754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85184"/>
            <a:ext cx="2846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5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6" y="2276872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-массажный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ячик\1063_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63" y="1196752"/>
            <a:ext cx="5209991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6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ячик\uglovoy%20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49" y="1916832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899" y="205413"/>
            <a:ext cx="760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здоровья детских ножек.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Вам сухой бассейн поможет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217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789040"/>
            <a:ext cx="5097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Monotype Corsiva" pitchFamily="66" charset="0"/>
                <a:cs typeface="Times New Roman" pitchFamily="18" charset="0"/>
              </a:rPr>
              <a:t>ЗАГАДКИ</a:t>
            </a:r>
            <a:endParaRPr lang="ru-RU" sz="8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8537" y="150855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полю команды гоняют мяч,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Вратарь на воротах попался ловкач.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Никак не дает он забить мячом гол.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поле играют мальчишки в...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04814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3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180</Words>
  <Application>Microsoft Office PowerPoint</Application>
  <PresentationFormat>Экран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13</cp:revision>
  <dcterms:created xsi:type="dcterms:W3CDTF">2013-06-03T08:45:06Z</dcterms:created>
  <dcterms:modified xsi:type="dcterms:W3CDTF">2013-06-03T10:55:22Z</dcterms:modified>
</cp:coreProperties>
</file>