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8378-7AE6-4CBA-A02C-792D9A91BC98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DA127-A5D8-4553-85E8-D48A610102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8378-7AE6-4CBA-A02C-792D9A91BC98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DA127-A5D8-4553-85E8-D48A610102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8378-7AE6-4CBA-A02C-792D9A91BC98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DA127-A5D8-4553-85E8-D48A610102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4038600" cy="2262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4038600" cy="2262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862388"/>
            <a:ext cx="4038600" cy="2263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62388"/>
            <a:ext cx="4038600" cy="2263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5DEFF-3462-459F-B97F-2714CEEF84A1}" type="datetimeFigureOut">
              <a:rPr lang="ru-RU"/>
              <a:pPr>
                <a:defRPr/>
              </a:pPr>
              <a:t>08.04.2012</a:t>
            </a:fld>
            <a:endParaRPr lang="ru-RU"/>
          </a:p>
        </p:txBody>
      </p:sp>
      <p:sp>
        <p:nvSpPr>
          <p:cNvPr id="8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6B20F-E19B-4F01-A052-55CFE0BEEA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8378-7AE6-4CBA-A02C-792D9A91BC98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DA127-A5D8-4553-85E8-D48A610102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8378-7AE6-4CBA-A02C-792D9A91BC98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DA127-A5D8-4553-85E8-D48A610102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8378-7AE6-4CBA-A02C-792D9A91BC98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DA127-A5D8-4553-85E8-D48A610102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8378-7AE6-4CBA-A02C-792D9A91BC98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DA127-A5D8-4553-85E8-D48A610102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8378-7AE6-4CBA-A02C-792D9A91BC98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DA127-A5D8-4553-85E8-D48A610102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8378-7AE6-4CBA-A02C-792D9A91BC98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DA127-A5D8-4553-85E8-D48A610102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8378-7AE6-4CBA-A02C-792D9A91BC98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DA127-A5D8-4553-85E8-D48A610102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8378-7AE6-4CBA-A02C-792D9A91BC98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DA127-A5D8-4553-85E8-D48A610102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B8378-7AE6-4CBA-A02C-792D9A91BC98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DA127-A5D8-4553-85E8-D48A610102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 bwMode="auto"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mtClean="0">
                <a:ln>
                  <a:noFill/>
                </a:ln>
                <a:effectLst/>
                <a:latin typeface="Arial" charset="0"/>
              </a:rPr>
              <a:t>Поделки из пластилина</a:t>
            </a:r>
          </a:p>
        </p:txBody>
      </p:sp>
      <p:pic>
        <p:nvPicPr>
          <p:cNvPr id="45064" name="Picture 8" descr="IMG_203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439988"/>
            <a:ext cx="4038600" cy="2692400"/>
          </a:xfrm>
        </p:spPr>
      </p:pic>
      <p:pic>
        <p:nvPicPr>
          <p:cNvPr id="45065" name="Picture 9" descr="IMG_247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2439988"/>
            <a:ext cx="4038600" cy="2692400"/>
          </a:xfrm>
        </p:spPr>
      </p:pic>
      <p:sp>
        <p:nvSpPr>
          <p:cNvPr id="11" name="Овал 10"/>
          <p:cNvSpPr>
            <a:spLocks noChangeArrowheads="1"/>
          </p:cNvSpPr>
          <p:nvPr/>
        </p:nvSpPr>
        <p:spPr bwMode="auto">
          <a:xfrm>
            <a:off x="6084888" y="152400"/>
            <a:ext cx="3059112" cy="755650"/>
          </a:xfrm>
          <a:prstGeom prst="ellipse">
            <a:avLst/>
          </a:prstGeom>
          <a:solidFill>
            <a:srgbClr val="FDF69C"/>
          </a:solidFill>
          <a:ln w="38100" algn="ctr">
            <a:solidFill>
              <a:srgbClr val="78846A"/>
            </a:solidFill>
            <a:round/>
            <a:headEnd/>
            <a:tailEnd/>
          </a:ln>
        </p:spPr>
        <p:txBody>
          <a:bodyPr anchor="b"/>
          <a:lstStyle/>
          <a:p>
            <a:pPr algn="ctr"/>
            <a:r>
              <a:rPr lang="ru-RU" sz="2000" b="1">
                <a:solidFill>
                  <a:srgbClr val="ED7B4D"/>
                </a:solidFill>
              </a:rPr>
              <a:t>3.</a:t>
            </a:r>
            <a:br>
              <a:rPr lang="ru-RU" sz="2000" b="1">
                <a:solidFill>
                  <a:srgbClr val="ED7B4D"/>
                </a:solidFill>
              </a:rPr>
            </a:br>
            <a:r>
              <a:rPr lang="ru-RU" sz="2000" b="1">
                <a:solidFill>
                  <a:srgbClr val="ED7B4D"/>
                </a:solidFill>
              </a:rPr>
              <a:t>Завершающий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 bwMode="auto"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mtClean="0">
                <a:ln>
                  <a:noFill/>
                </a:ln>
                <a:effectLst/>
                <a:latin typeface="Arial" charset="0"/>
              </a:rPr>
              <a:t>Оригами, поделки из бумаги</a:t>
            </a:r>
          </a:p>
        </p:txBody>
      </p:sp>
      <p:pic>
        <p:nvPicPr>
          <p:cNvPr id="43014" name="Picture 6" descr="IMG_226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439988"/>
            <a:ext cx="4038600" cy="2692400"/>
          </a:xfrm>
        </p:spPr>
      </p:pic>
      <p:pic>
        <p:nvPicPr>
          <p:cNvPr id="43015" name="Picture 7" descr="IMG_237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2439988"/>
            <a:ext cx="4038600" cy="2692400"/>
          </a:xfrm>
        </p:spPr>
      </p:pic>
      <p:sp>
        <p:nvSpPr>
          <p:cNvPr id="11" name="Овал 10"/>
          <p:cNvSpPr>
            <a:spLocks noChangeArrowheads="1"/>
          </p:cNvSpPr>
          <p:nvPr/>
        </p:nvSpPr>
        <p:spPr bwMode="auto">
          <a:xfrm>
            <a:off x="6084888" y="152400"/>
            <a:ext cx="3059112" cy="755650"/>
          </a:xfrm>
          <a:prstGeom prst="ellipse">
            <a:avLst/>
          </a:prstGeom>
          <a:solidFill>
            <a:srgbClr val="FDF69C"/>
          </a:solidFill>
          <a:ln w="38100" algn="ctr">
            <a:solidFill>
              <a:srgbClr val="78846A"/>
            </a:solidFill>
            <a:round/>
            <a:headEnd/>
            <a:tailEnd/>
          </a:ln>
        </p:spPr>
        <p:txBody>
          <a:bodyPr anchor="b"/>
          <a:lstStyle/>
          <a:p>
            <a:pPr algn="ctr"/>
            <a:r>
              <a:rPr lang="ru-RU" sz="2000" b="1">
                <a:solidFill>
                  <a:srgbClr val="ED7B4D"/>
                </a:solidFill>
              </a:rPr>
              <a:t>3.</a:t>
            </a:r>
            <a:br>
              <a:rPr lang="ru-RU" sz="2000" b="1">
                <a:solidFill>
                  <a:srgbClr val="ED7B4D"/>
                </a:solidFill>
              </a:rPr>
            </a:br>
            <a:r>
              <a:rPr lang="ru-RU" sz="2000" b="1">
                <a:solidFill>
                  <a:srgbClr val="ED7B4D"/>
                </a:solidFill>
              </a:rPr>
              <a:t>Завершающий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 sz="quarter"/>
          </p:nvPr>
        </p:nvSpPr>
        <p:spPr bwMode="auto"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mtClean="0">
                <a:ln>
                  <a:noFill/>
                </a:ln>
                <a:effectLst/>
                <a:latin typeface="Arial" charset="0"/>
              </a:rPr>
              <a:t>Книжки-самоделки</a:t>
            </a:r>
          </a:p>
        </p:txBody>
      </p:sp>
      <p:pic>
        <p:nvPicPr>
          <p:cNvPr id="54280" name="Picture 8" descr="DSC0025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68375" y="1447800"/>
            <a:ext cx="3016250" cy="2262188"/>
          </a:xfrm>
        </p:spPr>
      </p:pic>
      <p:pic>
        <p:nvPicPr>
          <p:cNvPr id="54281" name="Picture 9" descr="DSC0025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76825" y="1412875"/>
            <a:ext cx="3016250" cy="2262188"/>
          </a:xfrm>
        </p:spPr>
      </p:pic>
      <p:pic>
        <p:nvPicPr>
          <p:cNvPr id="54284" name="Picture 12" descr="DSC0025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966788" y="3862388"/>
            <a:ext cx="3017837" cy="2263775"/>
          </a:xfrm>
        </p:spPr>
      </p:pic>
      <p:pic>
        <p:nvPicPr>
          <p:cNvPr id="54285" name="Picture 13" descr="DSC0026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5076825" y="3933825"/>
            <a:ext cx="3017838" cy="2263775"/>
          </a:xfrm>
        </p:spPr>
      </p:pic>
      <p:sp>
        <p:nvSpPr>
          <p:cNvPr id="11" name="Овал 10"/>
          <p:cNvSpPr>
            <a:spLocks noChangeArrowheads="1"/>
          </p:cNvSpPr>
          <p:nvPr/>
        </p:nvSpPr>
        <p:spPr bwMode="auto">
          <a:xfrm>
            <a:off x="6084888" y="152400"/>
            <a:ext cx="3059112" cy="755650"/>
          </a:xfrm>
          <a:prstGeom prst="ellipse">
            <a:avLst/>
          </a:prstGeom>
          <a:solidFill>
            <a:srgbClr val="FDF69C"/>
          </a:solidFill>
          <a:ln w="38100" algn="ctr">
            <a:solidFill>
              <a:srgbClr val="78846A"/>
            </a:solidFill>
            <a:round/>
            <a:headEnd/>
            <a:tailEnd/>
          </a:ln>
        </p:spPr>
        <p:txBody>
          <a:bodyPr anchor="b"/>
          <a:lstStyle/>
          <a:p>
            <a:pPr algn="ctr"/>
            <a:r>
              <a:rPr lang="ru-RU" sz="2000" b="1">
                <a:solidFill>
                  <a:srgbClr val="ED7B4D"/>
                </a:solidFill>
              </a:rPr>
              <a:t>3.</a:t>
            </a:r>
            <a:br>
              <a:rPr lang="ru-RU" sz="2000" b="1">
                <a:solidFill>
                  <a:srgbClr val="ED7B4D"/>
                </a:solidFill>
              </a:rPr>
            </a:br>
            <a:r>
              <a:rPr lang="ru-RU" sz="2000" b="1">
                <a:solidFill>
                  <a:srgbClr val="ED7B4D"/>
                </a:solidFill>
              </a:rPr>
              <a:t>Завершающий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15</Words>
  <Application>Microsoft Office PowerPoint</Application>
  <PresentationFormat>On-screen Show (4:3)</PresentationFormat>
  <Paragraphs>6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Поделки из пластилина</vt:lpstr>
      <vt:lpstr>Оригами, поделки из бумаги</vt:lpstr>
      <vt:lpstr>Книжки-самоделки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Поделки из пластилина</dc:title>
  <dc:creator>Татьяна</dc:creator>
  <cp:lastModifiedBy>Татьяна</cp:lastModifiedBy>
  <cp:revision>2</cp:revision>
  <dcterms:created xsi:type="dcterms:W3CDTF">2012-04-08T12:19:01Z</dcterms:created>
  <dcterms:modified xsi:type="dcterms:W3CDTF">2012-04-08T12:26:05Z</dcterms:modified>
</cp:coreProperties>
</file>