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26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62388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DEFF-3462-459F-B97F-2714CEEF84A1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B20F-E19B-4F01-A052-55CFE0BEE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A573-F1A8-480A-9C86-19B25972093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E2E8-7BA0-4C64-A089-6FAF2DD47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sz="quarter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Аппликация</a:t>
            </a:r>
          </a:p>
        </p:txBody>
      </p:sp>
      <p:pic>
        <p:nvPicPr>
          <p:cNvPr id="48136" name="Picture 8" descr="IMG_236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447800"/>
            <a:ext cx="3394075" cy="2262188"/>
          </a:xfrm>
        </p:spPr>
      </p:pic>
      <p:pic>
        <p:nvPicPr>
          <p:cNvPr id="48137" name="Picture 9" descr="IMG_23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447800"/>
            <a:ext cx="3394075" cy="2262188"/>
          </a:xfrm>
        </p:spPr>
      </p:pic>
      <p:pic>
        <p:nvPicPr>
          <p:cNvPr id="48138" name="Picture 10" descr="IMG_23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77875" y="3862388"/>
            <a:ext cx="3395663" cy="2263775"/>
          </a:xfrm>
        </p:spPr>
      </p:pic>
      <p:pic>
        <p:nvPicPr>
          <p:cNvPr id="48139" name="Picture 11" descr="IMG_236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968875" y="3862388"/>
            <a:ext cx="3395663" cy="2263775"/>
          </a:xfrm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84888" y="152400"/>
            <a:ext cx="3059112" cy="755650"/>
          </a:xfrm>
          <a:prstGeom prst="ellipse">
            <a:avLst/>
          </a:prstGeom>
          <a:solidFill>
            <a:srgbClr val="FDF69C"/>
          </a:solidFill>
          <a:ln w="38100" algn="ctr">
            <a:solidFill>
              <a:srgbClr val="78846A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solidFill>
                  <a:srgbClr val="ED7B4D"/>
                </a:solidFill>
              </a:rPr>
              <a:t>3.</a:t>
            </a:r>
            <a:br>
              <a:rPr lang="ru-RU" sz="2000" b="1">
                <a:solidFill>
                  <a:srgbClr val="ED7B4D"/>
                </a:solidFill>
              </a:rPr>
            </a:br>
            <a:r>
              <a:rPr lang="ru-RU" sz="2000" b="1">
                <a:solidFill>
                  <a:srgbClr val="ED7B4D"/>
                </a:solidFill>
              </a:rPr>
              <a:t>Завершающий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sz="quarter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Аппликация</a:t>
            </a:r>
          </a:p>
        </p:txBody>
      </p:sp>
      <p:pic>
        <p:nvPicPr>
          <p:cNvPr id="50187" name="Picture 11" descr="IMG_236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447800"/>
            <a:ext cx="3394075" cy="2262188"/>
          </a:xfrm>
        </p:spPr>
      </p:pic>
      <p:pic>
        <p:nvPicPr>
          <p:cNvPr id="50188" name="Picture 12" descr="IMG_23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447800"/>
            <a:ext cx="3394075" cy="2262188"/>
          </a:xfrm>
        </p:spPr>
      </p:pic>
      <p:pic>
        <p:nvPicPr>
          <p:cNvPr id="50189" name="Picture 13" descr="IMG_23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77875" y="3862388"/>
            <a:ext cx="3395663" cy="2263775"/>
          </a:xfrm>
        </p:spPr>
      </p:pic>
      <p:pic>
        <p:nvPicPr>
          <p:cNvPr id="50191" name="Picture 15" descr="IMG_237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968875" y="3862388"/>
            <a:ext cx="3395663" cy="2263775"/>
          </a:xfrm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84888" y="152400"/>
            <a:ext cx="3059112" cy="755650"/>
          </a:xfrm>
          <a:prstGeom prst="ellipse">
            <a:avLst/>
          </a:prstGeom>
          <a:solidFill>
            <a:srgbClr val="FDF69C"/>
          </a:solidFill>
          <a:ln w="38100" algn="ctr">
            <a:solidFill>
              <a:srgbClr val="78846A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solidFill>
                  <a:srgbClr val="ED7B4D"/>
                </a:solidFill>
              </a:rPr>
              <a:t>3.</a:t>
            </a:r>
            <a:br>
              <a:rPr lang="ru-RU" sz="2000" b="1">
                <a:solidFill>
                  <a:srgbClr val="ED7B4D"/>
                </a:solidFill>
              </a:rPr>
            </a:br>
            <a:r>
              <a:rPr lang="ru-RU" sz="2000" b="1">
                <a:solidFill>
                  <a:srgbClr val="ED7B4D"/>
                </a:solidFill>
              </a:rPr>
              <a:t>Завершающий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Rectangle 12"/>
          <p:cNvSpPr>
            <a:spLocks noGrp="1"/>
          </p:cNvSpPr>
          <p:nvPr>
            <p:ph type="title" sz="quarter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800" smtClean="0">
                <a:ln>
                  <a:noFill/>
                </a:ln>
                <a:effectLst/>
                <a:latin typeface="Arial" charset="0"/>
              </a:rPr>
              <a:t>Поделки из бросового материала</a:t>
            </a:r>
          </a:p>
        </p:txBody>
      </p:sp>
      <p:pic>
        <p:nvPicPr>
          <p:cNvPr id="41995" name="Picture 11" descr="IMG_23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3394075" cy="2262188"/>
          </a:xfrm>
        </p:spPr>
      </p:pic>
      <p:pic>
        <p:nvPicPr>
          <p:cNvPr id="42000" name="Picture 16" descr="IMG_23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447800"/>
            <a:ext cx="3394075" cy="2262188"/>
          </a:xfrm>
        </p:spPr>
      </p:pic>
      <p:pic>
        <p:nvPicPr>
          <p:cNvPr id="42001" name="Picture 17" descr="IMG_234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3860800"/>
            <a:ext cx="3395662" cy="2263775"/>
          </a:xfrm>
        </p:spPr>
      </p:pic>
      <p:pic>
        <p:nvPicPr>
          <p:cNvPr id="42002" name="Picture 18" descr="IMG_285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68875" y="3862388"/>
            <a:ext cx="3395663" cy="2263775"/>
          </a:xfrm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84888" y="152400"/>
            <a:ext cx="3059112" cy="755650"/>
          </a:xfrm>
          <a:prstGeom prst="ellipse">
            <a:avLst/>
          </a:prstGeom>
          <a:solidFill>
            <a:srgbClr val="FDF69C"/>
          </a:solidFill>
          <a:ln w="38100" algn="ctr">
            <a:solidFill>
              <a:srgbClr val="78846A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solidFill>
                  <a:srgbClr val="ED7B4D"/>
                </a:solidFill>
              </a:rPr>
              <a:t>3.</a:t>
            </a:r>
            <a:br>
              <a:rPr lang="ru-RU" sz="2000" b="1">
                <a:solidFill>
                  <a:srgbClr val="ED7B4D"/>
                </a:solidFill>
              </a:rPr>
            </a:br>
            <a:r>
              <a:rPr lang="ru-RU" sz="2000" b="1">
                <a:solidFill>
                  <a:srgbClr val="ED7B4D"/>
                </a:solidFill>
              </a:rPr>
              <a:t>Завершающий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800" smtClean="0">
                <a:ln>
                  <a:noFill/>
                </a:ln>
                <a:effectLst/>
                <a:latin typeface="Arial" charset="0"/>
              </a:rPr>
              <a:t>Поделки из бросового материала</a:t>
            </a:r>
          </a:p>
        </p:txBody>
      </p:sp>
      <p:pic>
        <p:nvPicPr>
          <p:cNvPr id="46091" name="Picture 11" descr="IMG_22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39988"/>
            <a:ext cx="4038600" cy="2692400"/>
          </a:xfrm>
          <a:noFill/>
        </p:spPr>
      </p:pic>
      <p:pic>
        <p:nvPicPr>
          <p:cNvPr id="46092" name="Picture 12" descr="IMG_20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39988"/>
            <a:ext cx="4038600" cy="2692400"/>
          </a:xfrm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84888" y="152400"/>
            <a:ext cx="3059112" cy="755650"/>
          </a:xfrm>
          <a:prstGeom prst="ellipse">
            <a:avLst/>
          </a:prstGeom>
          <a:solidFill>
            <a:srgbClr val="FDF69C"/>
          </a:solidFill>
          <a:ln w="38100" algn="ctr">
            <a:solidFill>
              <a:srgbClr val="78846A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solidFill>
                  <a:srgbClr val="ED7B4D"/>
                </a:solidFill>
              </a:rPr>
              <a:t>3.</a:t>
            </a:r>
            <a:br>
              <a:rPr lang="ru-RU" sz="2000" b="1">
                <a:solidFill>
                  <a:srgbClr val="ED7B4D"/>
                </a:solidFill>
              </a:rPr>
            </a:br>
            <a:r>
              <a:rPr lang="ru-RU" sz="2000" b="1">
                <a:solidFill>
                  <a:srgbClr val="ED7B4D"/>
                </a:solidFill>
              </a:rPr>
              <a:t>Завершающий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Рисунки</a:t>
            </a:r>
          </a:p>
        </p:txBody>
      </p:sp>
      <p:pic>
        <p:nvPicPr>
          <p:cNvPr id="56328" name="Picture 8" descr="IMG_23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39988"/>
            <a:ext cx="4038600" cy="2692400"/>
          </a:xfrm>
        </p:spPr>
      </p:pic>
      <p:pic>
        <p:nvPicPr>
          <p:cNvPr id="56329" name="Picture 9" descr="IMG_23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39988"/>
            <a:ext cx="4038600" cy="2692400"/>
          </a:xfrm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84888" y="152400"/>
            <a:ext cx="3059112" cy="755650"/>
          </a:xfrm>
          <a:prstGeom prst="ellipse">
            <a:avLst/>
          </a:prstGeom>
          <a:solidFill>
            <a:srgbClr val="FDF69C"/>
          </a:solidFill>
          <a:ln w="38100" algn="ctr">
            <a:solidFill>
              <a:srgbClr val="78846A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solidFill>
                  <a:srgbClr val="ED7B4D"/>
                </a:solidFill>
              </a:rPr>
              <a:t>3.</a:t>
            </a:r>
            <a:br>
              <a:rPr lang="ru-RU" sz="2000" b="1">
                <a:solidFill>
                  <a:srgbClr val="ED7B4D"/>
                </a:solidFill>
              </a:rPr>
            </a:br>
            <a:r>
              <a:rPr lang="ru-RU" sz="2000" b="1">
                <a:solidFill>
                  <a:srgbClr val="ED7B4D"/>
                </a:solidFill>
              </a:rPr>
              <a:t>Завершающий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Аппликация</vt:lpstr>
      <vt:lpstr>Аппликация</vt:lpstr>
      <vt:lpstr>Поделки из бросового материала</vt:lpstr>
      <vt:lpstr>Поделки из бросового материала</vt:lpstr>
      <vt:lpstr>Рисунки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</dc:title>
  <dc:creator>Татьяна</dc:creator>
  <cp:lastModifiedBy>Татьяна</cp:lastModifiedBy>
  <cp:revision>2</cp:revision>
  <dcterms:created xsi:type="dcterms:W3CDTF">2012-04-08T12:12:36Z</dcterms:created>
  <dcterms:modified xsi:type="dcterms:W3CDTF">2012-04-08T12:21:58Z</dcterms:modified>
</cp:coreProperties>
</file>