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82E14-84E0-4181-A6B1-8294C6A9F2CC}" type="datetimeFigureOut">
              <a:rPr lang="ru-RU" smtClean="0"/>
              <a:t>08.04.2012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3870E-1101-458E-8DFD-E62CD55E6E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mtClean="0"/>
              <a:t>Конкурс для родителей</a:t>
            </a:r>
            <a:endParaRPr lang="ru-RU"/>
          </a:p>
        </p:txBody>
      </p:sp>
      <p:pic>
        <p:nvPicPr>
          <p:cNvPr id="17411" name="Picture 2" descr="C:\Users\Татьяна\Desktop\фото\IMG_104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0" y="1524000"/>
            <a:ext cx="6096000" cy="4572000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mtClean="0"/>
              <a:t>Конкурс для родителей</a:t>
            </a:r>
            <a:endParaRPr lang="ru-RU"/>
          </a:p>
        </p:txBody>
      </p:sp>
      <p:pic>
        <p:nvPicPr>
          <p:cNvPr id="18435" name="Picture 2" descr="C:\Users\Татьяна\Desktop\фото\IMG_105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0" y="1524000"/>
            <a:ext cx="6096000" cy="4572000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Конкурс для родителей</vt:lpstr>
      <vt:lpstr>Конкурс для родителей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для родителей</dc:title>
  <dc:creator>Татьяна</dc:creator>
  <cp:lastModifiedBy>Татьяна</cp:lastModifiedBy>
  <cp:revision>1</cp:revision>
  <dcterms:created xsi:type="dcterms:W3CDTF">2012-04-08T12:17:56Z</dcterms:created>
  <dcterms:modified xsi:type="dcterms:W3CDTF">2012-04-08T12:21:28Z</dcterms:modified>
</cp:coreProperties>
</file>