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3" r:id="rId2"/>
    <p:sldId id="264" r:id="rId3"/>
    <p:sldId id="271" r:id="rId4"/>
    <p:sldId id="265" r:id="rId5"/>
    <p:sldId id="291" r:id="rId6"/>
    <p:sldId id="257" r:id="rId7"/>
    <p:sldId id="261" r:id="rId8"/>
    <p:sldId id="267" r:id="rId9"/>
    <p:sldId id="292" r:id="rId10"/>
    <p:sldId id="258" r:id="rId11"/>
    <p:sldId id="293" r:id="rId12"/>
    <p:sldId id="269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EED91-FD15-4DE5-81F0-55E319CCE0FF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B752-BE6D-49B8-BA3A-AA5B690B8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78EB1A3-3836-4E0A-ACBC-E0CA7C8C535A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7107E4-3ACF-4653-9211-806712D44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5184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Семинар -практикум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«Важность трудового воспитания деятельности в формировании личности ребенка»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ГБДОУ детский сад №126 Выборгского района Санкт-Петербурга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Воспитатель: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Андрюнина</a:t>
            </a:r>
            <a:r>
              <a:rPr lang="ru-RU" sz="2200" dirty="0" smtClean="0">
                <a:solidFill>
                  <a:schemeClr val="tx1"/>
                </a:solidFill>
              </a:rPr>
              <a:t> Елена Александровна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Новая папка (11)\Старину мы уважаем 2012\S73R0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95790" cy="597666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0AE6368-8D32-4258-933B-D7EA0121BE4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992888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Ручной труд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340768"/>
            <a:ext cx="4176464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Развивает конструктивные способности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44008" y="2780928"/>
            <a:ext cx="396044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Учатся пользоваться различными инструментами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16016" y="1340768"/>
            <a:ext cx="388843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Творчество, фантазию, выдумку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16016" y="4077072"/>
            <a:ext cx="3960440" cy="12744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Нравственно-волевые качества.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95536" y="4149080"/>
            <a:ext cx="4176464" cy="12744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Формирует  эстетические чувства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67544" y="5445224"/>
            <a:ext cx="828092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Знакомятся со свойствами различных материалов, способами их обработки и соединения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23528" y="2780928"/>
            <a:ext cx="4176464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Аккуратность,</a:t>
            </a:r>
          </a:p>
          <a:p>
            <a:pPr algn="ctr"/>
            <a:r>
              <a:rPr lang="ru-RU" dirty="0" smtClean="0"/>
              <a:t> терпение 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08912" cy="47525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Таким образом, трудовая деятельность является одним из важных факторов воспитания личности. Включаясь в трудовой процесс, ребенок коренным образом меняет все представление о себе и об окружающем мире. Главная развивающая функция труда – это переход от самооценки к самопознанию. Кроме этого в процессе труда развиваются способности, умение и навыки. В трудовой деятельности формируются новые виды мышления. Вследствие коллективного труда ребенок получает навыки работы, общения, сотрудничества, что улучшает адаптацию ребенка в обществе.</a:t>
            </a:r>
          </a:p>
          <a:p>
            <a:pPr algn="just"/>
            <a:endParaRPr lang="ru-RU" sz="20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39864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задачи трудового воспитания 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9783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обучение простейшим трудовым умениям и навыкам;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ознакомление с трудом взрослых и воспитание уважения к нему;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воспитание интереса к труду, трудолюбия и самостоятельности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/>
              <a:t> воспитание общественно-направленных мотивов труда, умений трудиться в коллективе и для коллектива.</a:t>
            </a:r>
            <a:endParaRPr lang="ru-RU" sz="20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Различают четыре основных вида детского труда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916832"/>
            <a:ext cx="6552728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Хозяйственно-бытовой труд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3933056"/>
            <a:ext cx="6624736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Труд в природе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852936"/>
            <a:ext cx="6624736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Самообслуживание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941168"/>
            <a:ext cx="669674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Ручной труд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95536" y="4941168"/>
            <a:ext cx="3960440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уважительное отношение к окружающим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88024" y="5013176"/>
            <a:ext cx="3960440" cy="136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предупредительность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644008" y="1628800"/>
            <a:ext cx="4032448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понимать нужды и затруднения окружающих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051720" y="3212976"/>
            <a:ext cx="4464496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поведения в окружении сверстников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67544" y="1628800"/>
            <a:ext cx="3888432" cy="15121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560" y="20608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формирования привычки к опрятности и чистоте,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5576" y="476672"/>
            <a:ext cx="7560840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35696" y="548680"/>
            <a:ext cx="5014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Самообслуживание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9208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хозяйственно-бытового труда</a:t>
            </a:r>
            <a:r>
              <a:rPr lang="ru-RU" sz="2800" b="1" dirty="0" smtClean="0"/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2051720" y="1268760"/>
            <a:ext cx="4824536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стремятся к хорошему результату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39552" y="2420888"/>
            <a:ext cx="3888432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проявляют старательность</a:t>
            </a:r>
            <a:endParaRPr lang="ru-RU" b="1" dirty="0" smtClean="0"/>
          </a:p>
        </p:txBody>
      </p:sp>
      <p:sp>
        <p:nvSpPr>
          <p:cNvPr id="9" name="Овал 8"/>
          <p:cNvSpPr/>
          <p:nvPr/>
        </p:nvSpPr>
        <p:spPr>
          <a:xfrm>
            <a:off x="683568" y="3645024"/>
            <a:ext cx="4032448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приводить всё в порядок после работы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572000" y="2420888"/>
            <a:ext cx="3960440" cy="9864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подбирают необходимый инвентарь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860032" y="3645024"/>
            <a:ext cx="37444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самостоятельно организовать его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051720" y="4941168"/>
            <a:ext cx="4968552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доброжелательно относятся к сверстникам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ндрюнина\Рабочий стол\фото\S73R0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8280920" cy="5544615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0AE6368-8D32-4258-933B-D7EA0121BE4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02128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Постоянные обязанности дежурных</a:t>
            </a:r>
            <a:endParaRPr lang="ru-RU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дрюнина\Desktop\фото с теллефона\труд 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39298" y="1297406"/>
            <a:ext cx="5499992" cy="3858524"/>
          </a:xfrm>
          <a:prstGeom prst="rect">
            <a:avLst/>
          </a:prstGeom>
          <a:noFill/>
        </p:spPr>
      </p:pic>
      <p:pic>
        <p:nvPicPr>
          <p:cNvPr id="4098" name="Picture 2" descr="C:\Users\андрюнина\Desktop\фото с теллефона\труд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4032448" cy="55446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602128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Поддерживают чистоту в комнате и на участке</a:t>
            </a:r>
            <a:endParaRPr lang="ru-RU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3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688"/>
            <a:ext cx="7704856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Труд в природе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3568" y="1484784"/>
            <a:ext cx="3744416" cy="136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наблюдательности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88024" y="1412776"/>
            <a:ext cx="3816424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любви к родной природе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39552" y="3068960"/>
            <a:ext cx="3888432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</a:t>
            </a:r>
          </a:p>
          <a:p>
            <a:pPr algn="ctr"/>
            <a:r>
              <a:rPr lang="ru-RU" dirty="0" smtClean="0"/>
              <a:t> бережного отношения ко всему живому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331640" y="4797152"/>
            <a:ext cx="7056784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способности к физическому усилию.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644008" y="3068960"/>
            <a:ext cx="3960440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выносливости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770485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подготовительной группе </a:t>
            </a:r>
          </a:p>
        </p:txBody>
      </p:sp>
      <p:sp>
        <p:nvSpPr>
          <p:cNvPr id="6" name="Овал 5"/>
          <p:cNvSpPr/>
          <p:nvPr/>
        </p:nvSpPr>
        <p:spPr>
          <a:xfrm>
            <a:off x="467544" y="2636912"/>
            <a:ext cx="3960440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выращивания рассады с последующей пересадкой в грунт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788024" y="4149080"/>
            <a:ext cx="3816424" cy="17281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Формируется начала материалистического понимания природных явлений.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95536" y="4221088"/>
            <a:ext cx="4176464" cy="16561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Устанавливают  связи между отдельными явлениями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95536" y="1052736"/>
            <a:ext cx="4248472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 напоминания определяют необходимость полива и рыхления почвы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499992" y="2564904"/>
            <a:ext cx="4176464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Повышается самостоятельность детей в трудовых делах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716016" y="1052736"/>
            <a:ext cx="3960440" cy="15121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приемы размножения растений путем черенкования, 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95536" y="5877272"/>
            <a:ext cx="849694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Обнаруживают закономерности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554</TotalTime>
  <Words>313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Семинар -практикум «Важность трудового воспитания деятельности в формировании личности ребенка»  ГБДОУ детский сад №126 Выборгского района Санкт-Петербурга Воспитатель: Андрюнина Елена Александровна   </vt:lpstr>
      <vt:lpstr>Основные задачи трудового воспитания детей</vt:lpstr>
      <vt:lpstr>Различают четыре основных вида детского труда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андрюнина</dc:creator>
  <cp:lastModifiedBy>андрюнина</cp:lastModifiedBy>
  <cp:revision>69</cp:revision>
  <dcterms:created xsi:type="dcterms:W3CDTF">2013-10-30T15:06:02Z</dcterms:created>
  <dcterms:modified xsi:type="dcterms:W3CDTF">2013-12-17T14:56:02Z</dcterms:modified>
</cp:coreProperties>
</file>