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D8D2E-8B25-4525-B1BE-AC8C9A094752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5D0A-D393-468A-842C-5C21ABFEE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957533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– класс «Олимпийский символ»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2222111111111111пппп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14686"/>
            <a:ext cx="5376746" cy="2810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колец, пять кругов –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– пяти материков,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Знак, который означает то,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спорт – как общий друг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народы приглашает,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свой Всемирный мирный круг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777777777777777777777лллллллллл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572008"/>
            <a:ext cx="3034921" cy="1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85728"/>
            <a:ext cx="84286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вашему вниманию мастер-класс по изготовлению олимпийских колец.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работы нам понадобятся обложки от старых книг, толстые нитки 5 цветов (зелёный,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красный,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чёрный, жёлтый) и крючок для вязания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итюююююю11111.png"/>
          <p:cNvPicPr>
            <a:picLocks noChangeAspect="1"/>
          </p:cNvPicPr>
          <p:nvPr/>
        </p:nvPicPr>
        <p:blipFill>
          <a:blip r:embed="rId2"/>
          <a:srcRect l="7724" t="8072" r="4062" b="16933"/>
          <a:stretch>
            <a:fillRect/>
          </a:stretch>
        </p:blipFill>
        <p:spPr>
          <a:xfrm>
            <a:off x="5000628" y="3857628"/>
            <a:ext cx="395443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основы колец я брала обложки от старых книг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P10009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714488"/>
            <a:ext cx="5581164" cy="4132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3257544" cy="4525963"/>
          </a:xfrm>
        </p:spPr>
        <p:txBody>
          <a:bodyPr/>
          <a:lstStyle/>
          <a:p>
            <a:pPr>
              <a:buNone/>
            </a:pP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Вырезала круг, диаметром 20-22 см.</a:t>
            </a:r>
          </a:p>
          <a:p>
            <a:endParaRPr lang="ru-RU" dirty="0"/>
          </a:p>
        </p:txBody>
      </p:sp>
      <p:pic>
        <p:nvPicPr>
          <p:cNvPr id="5" name="Содержимое 4" descr="P10009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71612"/>
            <a:ext cx="5126054" cy="4132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3471858" cy="5483245"/>
          </a:xfrm>
        </p:spPr>
        <p:txBody>
          <a:bodyPr/>
          <a:lstStyle/>
          <a:p>
            <a:pPr>
              <a:buNone/>
            </a:pP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Соединяла 2 круга вместе (для прочности), и обвязывала толстыми нитками.</a:t>
            </a:r>
          </a:p>
          <a:p>
            <a:endParaRPr lang="ru-RU" dirty="0"/>
          </a:p>
        </p:txBody>
      </p:sp>
      <p:pic>
        <p:nvPicPr>
          <p:cNvPr id="5" name="Содержимое 4" descr="P10009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344" y="1357298"/>
            <a:ext cx="5257656" cy="4050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/>
          <a:lstStyle/>
          <a:p>
            <a:pPr>
              <a:buNone/>
            </a:pP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Круги делала разных цветов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P10009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14488"/>
            <a:ext cx="5250512" cy="3846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5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такие кольца у меня получились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009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286160"/>
            <a:ext cx="4857784" cy="3168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5"/>
            <a:ext cx="8001056" cy="4286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50070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такие кольца я использую  для проведения ОРУ.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 – класс «Олимпийский символ»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«Олимпийский символ»</dc:title>
  <dc:creator>Пользователь Windows</dc:creator>
  <cp:lastModifiedBy>Пользователь Windows</cp:lastModifiedBy>
  <cp:revision>5</cp:revision>
  <dcterms:created xsi:type="dcterms:W3CDTF">2013-10-30T11:25:11Z</dcterms:created>
  <dcterms:modified xsi:type="dcterms:W3CDTF">2013-10-30T12:06:06Z</dcterms:modified>
</cp:coreProperties>
</file>