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44C3-0AF8-4B60-B097-644324B4E37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3005-81AA-49BC-8939-0AA61F72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F36A-2430-475A-83BC-6AB895952BF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D56B-7E67-4EFE-8C15-E833487A7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BCB-9F94-41FF-A72B-729B7C9FD41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64E7-9CC0-4665-B174-46070768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4878-826E-48BC-BE91-56FF89B93B8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ADC8-0E90-475F-9348-F75FA976B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54B6-12D6-412E-AA07-B11C8CE07F1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29E0-12E9-4861-9C09-DDAD55587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8A-0B7C-4AC1-A298-F45341648F4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4B31-3EC6-4ACE-A37A-A9D4B7E6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DB8-E71B-4999-AF45-BBFFAD031BD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3109-72EA-4F9B-8833-56D3B2E4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344B-B55B-4E10-AF18-5B491A4B9E9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DD96-7357-4477-A694-4FC38A692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698-2E2E-4275-9158-187914F2B25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F513-EA59-4B66-B648-72416EEF2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0A78-2569-45CB-8F79-067D0729D144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F031-10C3-4BF1-A1DE-429BB76CD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3F5F-84F5-4576-9284-68F135B6691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C863-BD1C-4FA1-9791-115E84C3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C2E59-589E-4A65-8B4C-2522398895E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17DF7-5B7C-470C-8FD6-0FEF27F86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643188" y="1214438"/>
            <a:ext cx="5832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Взаимодействие с родителями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5949950"/>
            <a:ext cx="457200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3316" name="Picture 2" descr="\\172.16.83.19\f\Мои документы\Мои рисунки\132375a0b9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24765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Documents and Settings\1\Мои документы\Мои рисунки\5da9319d0e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076700"/>
            <a:ext cx="22320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172.16.83.19\f\Мои документы\Мои рисунки\1193854118_dr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46449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2476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агетная рамка 9"/>
          <p:cNvSpPr/>
          <p:nvPr/>
        </p:nvSpPr>
        <p:spPr>
          <a:xfrm>
            <a:off x="2643188" y="6500813"/>
            <a:ext cx="1928812" cy="3571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5693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Пропаганда психолого-педагогических знаний среди родителей и обучение их взаимодействию с детьми.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Создание дискуссионного клуба «Семейный очаг», с целью установления психологического контакта с семьями, повышения педагогической культуры  родителей. Содержание    работы: проведение встреч, диспутов, тренингов, бесед, совместных с детьми праздников.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Проведение совместных с родителями диспутов примерные темы: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« Формирование привычки к здоровому образу жизни у детей дошкольного возраста».«Счастливая дорога от детского сада до домашнего порога» и т.д.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Круглый стол: «Психическое здоровье детей»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Формирование взглядов родителей и взаимодействия в семье способствующие снижению, ослаблению негативных тенденций, пессимистичных мнений и способов общения. 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Оказание помощи в формировании положительных мотивов взаимоотношения родителей и детей в семье, изменения порочных стереотипных ситуаций, повышения педагогической компетентности родителей. Проведение различного консультирования с приглашенными специалистами школы(психолог, соц. педагог) и социума (юрист).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Активизация семьи и привлечение в участии музыкально- спортивных праздников. </a:t>
            </a:r>
          </a:p>
        </p:txBody>
      </p:sp>
      <p:pic>
        <p:nvPicPr>
          <p:cNvPr id="22531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5004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6368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162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208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3 Направление - Заключительное (Реабилитационное с «проблемными» детьми)</a:t>
            </a:r>
            <a:endParaRPr lang="ru-RU" sz="32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23850" y="1484313"/>
            <a:ext cx="8135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alibri" pitchFamily="34" charset="0"/>
              </a:rPr>
              <a:t>Основная цель: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оказание конкретной образовательной, посреднической, психологической помощи. Усилием социальной и нравственной значимости программы станет приобретенная в ходе работы способность взрослых увидеть себя глазами ребенка. Презентация «Мы в ответе за своих детей»</a:t>
            </a:r>
          </a:p>
        </p:txBody>
      </p:sp>
      <p:pic>
        <p:nvPicPr>
          <p:cNvPr id="23556" name="Picture 1" descr="C:\Users\Песня\Desktop\анимашки\1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038" y="4292600"/>
            <a:ext cx="24939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2565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755650" y="1889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Calibri" pitchFamily="34" charset="0"/>
              </a:rPr>
              <a:t>Формы работы с семьей 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395288" y="846138"/>
            <a:ext cx="80279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Презентация дошкольного учреждения</a:t>
            </a: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Открытые занятия с детьми  для родителей</a:t>
            </a: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Посещение семьи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Педагогические беседы с родителями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Тематические консультации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.Групповые собрания родителей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"Круглый стол" с родителями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Конференция с родителями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Наглядная пропаганда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r>
              <a:rPr lang="ru-RU" sz="2800" b="1">
                <a:solidFill>
                  <a:srgbClr val="00B050"/>
                </a:solidFill>
                <a:cs typeface="Times New Roman" pitchFamily="18" charset="0"/>
              </a:rPr>
              <a:t>Тематические выставки </a:t>
            </a:r>
            <a:endParaRPr lang="ru-RU" sz="2800" b="1">
              <a:solidFill>
                <a:srgbClr val="00B050"/>
              </a:solidFill>
            </a:endParaRPr>
          </a:p>
          <a:p>
            <a:pPr eaLnBrk="0" hangingPunct="0"/>
            <a:endParaRPr lang="ru-RU"/>
          </a:p>
        </p:txBody>
      </p:sp>
      <p:pic>
        <p:nvPicPr>
          <p:cNvPr id="24580" name="Picture 3" descr="C:\Users\Песня\Desktop\анимашки\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25" y="3429000"/>
            <a:ext cx="4051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17732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27088" y="65088"/>
            <a:ext cx="7705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cs typeface="Times New Roman" pitchFamily="18" charset="0"/>
              </a:rPr>
              <a:t>Направления и содержание работы с «проблемными» семьями</a:t>
            </a:r>
            <a:endParaRPr lang="ru-RU" sz="320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23850" y="1598613"/>
            <a:ext cx="84963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«Детско-родительские отношения»</a:t>
            </a:r>
          </a:p>
          <a:p>
            <a:pPr eaLnBrk="0" hangingPunct="0"/>
            <a:endParaRPr lang="ru-RU" sz="2800" b="1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2606675"/>
            <a:ext cx="8353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5220" anchor="ctr"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«Сотрудничество педагогов и родителей»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50825" y="3470275"/>
            <a:ext cx="8353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5220" anchor="ctr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«Взаимодействие ребенка и педагога»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solidFill>
                <a:srgbClr val="7030A0"/>
              </a:solidFill>
            </a:endParaRPr>
          </a:p>
        </p:txBody>
      </p:sp>
      <p:pic>
        <p:nvPicPr>
          <p:cNvPr id="25606" name="Picture 5" descr="C:\Users\Песня\Desktop\анимашки\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4000500"/>
            <a:ext cx="583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50"/>
                </a:solidFill>
                <a:latin typeface="Calibri" pitchFamily="34" charset="0"/>
              </a:rPr>
              <a:t>Показатели результативности проведенной работы</a:t>
            </a:r>
            <a:r>
              <a:rPr lang="ru-RU" sz="3600">
                <a:solidFill>
                  <a:srgbClr val="00B05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23850" y="981075"/>
            <a:ext cx="8532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Уменьшение социальной дистанции между родителями и детьми.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Родители поняли необходимость эмоционального принятия ребенка.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Изменения стиля общения с родителями (выраженная ориентированность на личную модель взаимодействия с родителями)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Дети чувствуют защищенность и поддержку со стороны родителей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Наметились положительные стили воспитания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Таким образом, использование новых форм в сотрудничестве с  «проблемной» семьей, помогут педагогам и родителям освоить методы воспитания, основанные на взаимоуважении, демократическом и гуманистическом подходах. </a:t>
            </a:r>
          </a:p>
        </p:txBody>
      </p:sp>
      <p:pic>
        <p:nvPicPr>
          <p:cNvPr id="26628" name="Picture 3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29241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9810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Песня\Desktop\Новая папка (2)\102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157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C:\Users\Песня\Desktop\анимашки\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991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996952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79388" y="981075"/>
            <a:ext cx="87487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Перед нами в настоящее время  остро стоит вопрос о проблемах родителей и детей. Одной из таких проблем является кризис семьи.</a:t>
            </a:r>
            <a:br>
              <a:rPr lang="ru-RU" sz="2000" b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  Поэтому необходимо «вернуть» родителей в семью, помочь им осознать свой родительский долг перед детьми, преодолеть родительскую лень; неуверенность, увидеть свои родительские возможности.</a:t>
            </a:r>
            <a:br>
              <a:rPr lang="ru-RU" sz="2000" b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  С каждым годом у нас становиться всё больше «проблемных детей», семей «группы риска». Педагогам трудно общаться и взаимодействовать с родителями. Традиционные формы работы – родительские собрания и т. д., не оправдали себя. Посещаемость стала всё меньше и меньше. Поэтому надо искать новые формы, наполнять их педагогически-эффективным содержанием.  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87450" y="260350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Актуальность</a:t>
            </a:r>
          </a:p>
        </p:txBody>
      </p:sp>
      <p:pic>
        <p:nvPicPr>
          <p:cNvPr id="14341" name="Picture 3" descr="C:\Users\Песня\Desktop\анимашки\1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451350"/>
            <a:ext cx="4284662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-242888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611188" y="836613"/>
            <a:ext cx="79930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B0F0"/>
                </a:solidFill>
                <a:latin typeface="Calibri" pitchFamily="34" charset="0"/>
              </a:rPr>
              <a:t>Выстроить подлинное доверие и партнёрство с семьёй на основе диалогической стратегии сотрудничества воспитателей и родителей. В связи с этим, повысить эффективность позитивного воспитательного влияния детского сада на семью, в том числе и на проблемную</a:t>
            </a:r>
            <a:endParaRPr lang="ru-RU" sz="3600" b="1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365" name="Picture 3" descr="C:\Users\Песня\Desktop\анимашки\medvedi-na-poezd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5013325"/>
            <a:ext cx="4422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Задачи: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68313" y="1196975"/>
            <a:ext cx="8280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Обеспечение физического, психического здоровья, интеллектуального, эстетического развития детей.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Вовлечение родителей в образовательный процесс, формирование у них компетентной педагогической позиции по отношению к собственному ребёнку.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Повышение профессионального уровня педагогов, способствующего развитию и направленное на воспитание свободной, творческой, успешной личности, способной на самостоятельные поступки и нестандартные решения.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Совершенствование развивающей среды, формирование творческой обстановки Медицинское, психологическое, педагогическое сопровождение каждого ребёнка.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Обучение конструктивным способам общения каждого участника педагогического взаимодействия. </a:t>
            </a:r>
          </a:p>
        </p:txBody>
      </p:sp>
      <p:pic>
        <p:nvPicPr>
          <p:cNvPr id="16388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14843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44787">
            <a:off x="6604000" y="446563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dividers_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905000" y="190500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627313" y="0"/>
            <a:ext cx="4376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C00000"/>
                </a:solidFill>
                <a:latin typeface="Calibri" pitchFamily="34" charset="0"/>
              </a:rPr>
              <a:t>принципы</a:t>
            </a:r>
            <a:endParaRPr lang="ru-RU" sz="72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3850" y="1052513"/>
            <a:ext cx="88201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Все люди разные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Каждая личность неповторима и уникальна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Каждый человек прекрасен в своих потенциальных возможностях и способностях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Жизнь создаётся любовью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Любить человека- значит утверждать его неповторимое существование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Необходимо отделять поведение от сущности человека</a:t>
            </a:r>
          </a:p>
        </p:txBody>
      </p:sp>
      <p:pic>
        <p:nvPicPr>
          <p:cNvPr id="17412" name="Picture 3" descr="C:\Users\Песня\Desktop\анимашки\animacija-ulit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37063"/>
            <a:ext cx="3228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619250" y="2349500"/>
            <a:ext cx="617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  <a:latin typeface="Calibri" pitchFamily="34" charset="0"/>
              </a:rPr>
              <a:t>Реализация программы проходит по трем направлениям:</a:t>
            </a:r>
          </a:p>
        </p:txBody>
      </p:sp>
      <p:pic>
        <p:nvPicPr>
          <p:cNvPr id="18435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17558">
            <a:off x="395288" y="188913"/>
            <a:ext cx="3667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Песня\Desktop\анимашки\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63026" flipH="1">
            <a:off x="5272087" y="684213"/>
            <a:ext cx="3730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149725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116013" y="333375"/>
            <a:ext cx="77517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alibri" pitchFamily="34" charset="0"/>
              </a:rPr>
              <a:t>1  Направление -Диагностическое</a:t>
            </a:r>
            <a:endParaRPr lang="ru-RU" sz="40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84213" y="1052513"/>
            <a:ext cx="84597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Основная цель: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определение методов воспитательного воздействия; выявление особенностей внутрисемейных отношений; выявление родителей, нарушающих права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196850"/>
            <a:ext cx="8675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Исследование закономерностей взаимодействия детей и родителей. Отслеживание разницы в поведении детей и родителей. Поиск причин.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Проблемы в развитии детей. Причины, виды (наследственные, врождённые, приобретённые). Потребность детей и родителей в комплексной помощи, коррекции развития, адекватных воспитательных мероприятиях.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Опрос родителей, как метод изучения спектра повседневных и воспитательных проблем, метод сбора информации о воспитательной позиции родителей, о запросах родителей.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Анализ диагностики детей, изучение уровня развития.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Анализ имеющейся наглядной информации, содержания материала и формы подачи.</a:t>
            </a: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Активизация работы родительского комитета, с целью повышения роли родительской общественности в жизни группы.</a:t>
            </a:r>
          </a:p>
        </p:txBody>
      </p:sp>
      <p:pic>
        <p:nvPicPr>
          <p:cNvPr id="20483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443706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14166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92172">
            <a:off x="3132138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755650" y="250825"/>
            <a:ext cx="777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cs typeface="Times New Roman" pitchFamily="18" charset="0"/>
              </a:rPr>
              <a:t>2  Направление -Профилактическое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50825" y="1052513"/>
            <a:ext cx="86058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Основная цель: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повышение педагогической культуры, педагогической компетентности родителей в воспитании здорового ребенка; ориентация семьи на воспитание здорового ребенка; обеспечение тесного сотрудничества и единых требований детского сада и семьи.</a:t>
            </a:r>
          </a:p>
        </p:txBody>
      </p:sp>
      <p:pic>
        <p:nvPicPr>
          <p:cNvPr id="21508" name="Picture 2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908050"/>
            <a:ext cx="2627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52738"/>
            <a:ext cx="1409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4276725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679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Песня</dc:creator>
  <cp:lastModifiedBy>Nina</cp:lastModifiedBy>
  <cp:revision>22</cp:revision>
  <dcterms:created xsi:type="dcterms:W3CDTF">2011-11-06T03:59:11Z</dcterms:created>
  <dcterms:modified xsi:type="dcterms:W3CDTF">2014-01-09T08:21:17Z</dcterms:modified>
</cp:coreProperties>
</file>