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E36"/>
    <a:srgbClr val="FCFC3A"/>
    <a:srgbClr val="00CCFF"/>
    <a:srgbClr val="9999FF"/>
    <a:srgbClr val="CCFFFF"/>
    <a:srgbClr val="CCFFCC"/>
    <a:srgbClr val="FFCC66"/>
    <a:srgbClr val="FFFFCC"/>
    <a:srgbClr val="66FFCC"/>
    <a:srgbClr val="D2AB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286512" y="285728"/>
            <a:ext cx="2714644" cy="628654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3059e605a248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500826" y="2857496"/>
            <a:ext cx="2143140" cy="2357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Отсканировано 22.10.2010 10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571744"/>
            <a:ext cx="3000364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43636" y="-121218"/>
            <a:ext cx="3000364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istral" pitchFamily="66" charset="0"/>
                <a:ea typeface="Times New Roman" pitchFamily="18" charset="0"/>
                <a:cs typeface="Tahoma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rgbClr val="7030A0"/>
              </a:solidFill>
              <a:latin typeface="Mistral" pitchFamily="66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№11 «Теремок»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поселка Псебай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САЛЬКОВА  НАТАЛЬЯ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АЛЕКСАНДРОВНА,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5643578"/>
            <a:ext cx="2643206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Адрес детского сада: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П. Псебай, ул. Комсомольская, 23,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Тел  8-(86-192) 6-14-08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85728"/>
            <a:ext cx="2786082" cy="62865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endParaRPr lang="en-US" sz="16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ahoma" pitchFamily="34" charset="0"/>
              </a:rPr>
              <a:t>Цели и задачи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ahoma" pitchFamily="34" charset="0"/>
              </a:rPr>
              <a:t>физического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ahoma" pitchFamily="34" charset="0"/>
              </a:rPr>
              <a:t>воспитания.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Создание   оптимальных  условий  для всестороннего  полноценного развития  двигательных  и психофизических</a:t>
            </a:r>
          </a:p>
          <a:p>
            <a:pPr algn="ctr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способностей  дошкольников.</a:t>
            </a:r>
          </a:p>
          <a:p>
            <a:pPr algn="ctr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Охрана и укрепление здоровья детей, содействие  гармоничному  физическому развитию и закаливанию организма. </a:t>
            </a: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85728"/>
            <a:ext cx="3000396" cy="6286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ОБОЩЕН ОПЫТ  РАБОТЫ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по теме: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«Использование нетрадиционных игровых технологий в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физкультурно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– оздоровительной работе»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6116" y="3786190"/>
            <a:ext cx="2786082" cy="25717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38100">
            <a:solidFill>
              <a:srgbClr val="FCF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1336150014_image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572008"/>
            <a:ext cx="214314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286512" y="285728"/>
            <a:ext cx="2714644" cy="628654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2786081" cy="27860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2928958" cy="63579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Благодаря тесному сотрудничеству с воспитателями групп,  с музыкальными руководителями, хореографом, логопедом и используя новые вариативные формы работы, мы добиваемся  наилучших результатов, чем мы очень гордимся. </a:t>
            </a:r>
            <a:endParaRPr lang="ru-RU" sz="1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14290"/>
            <a:ext cx="5715040" cy="635798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3429000"/>
            <a:ext cx="2928958" cy="300039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286248" y="2428868"/>
            <a:ext cx="3286148" cy="1285884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14678" y="285728"/>
            <a:ext cx="2071702" cy="214314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29454" y="285728"/>
            <a:ext cx="2000264" cy="214314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2066" y="214290"/>
            <a:ext cx="2071702" cy="221457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72198" y="2071678"/>
            <a:ext cx="2071702" cy="221457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олна 23"/>
          <p:cNvSpPr/>
          <p:nvPr/>
        </p:nvSpPr>
        <p:spPr>
          <a:xfrm>
            <a:off x="3500430" y="4286256"/>
            <a:ext cx="5214974" cy="928694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Мы маленькие крохи, но скоро подрастем!!!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олна 24"/>
          <p:cNvSpPr/>
          <p:nvPr/>
        </p:nvSpPr>
        <p:spPr>
          <a:xfrm>
            <a:off x="3500430" y="5572140"/>
            <a:ext cx="5214974" cy="92869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 Псебай узнает, и узнает сад – достойных чемпионов здесь </a:t>
            </a:r>
            <a:r>
              <a:rPr lang="ru-RU" b="1" dirty="0" err="1" smtClean="0">
                <a:solidFill>
                  <a:schemeClr val="bg1"/>
                </a:solidFill>
              </a:rPr>
              <a:t>ростят</a:t>
            </a:r>
            <a:r>
              <a:rPr lang="ru-RU" b="1" dirty="0" smtClean="0">
                <a:solidFill>
                  <a:schemeClr val="bg1"/>
                </a:solidFill>
              </a:rPr>
              <a:t>!!!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Волна 25"/>
          <p:cNvSpPr/>
          <p:nvPr/>
        </p:nvSpPr>
        <p:spPr>
          <a:xfrm>
            <a:off x="3500430" y="5000636"/>
            <a:ext cx="5214974" cy="785818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Олимпиаду  в Сочи</a:t>
            </a:r>
            <a:r>
              <a:rPr lang="ru-RU" b="1" smtClean="0">
                <a:solidFill>
                  <a:schemeClr val="bg1"/>
                </a:solidFill>
              </a:rPr>
              <a:t>, точно </a:t>
            </a:r>
            <a:r>
              <a:rPr lang="ru-RU" b="1" dirty="0" smtClean="0">
                <a:solidFill>
                  <a:schemeClr val="bg1"/>
                </a:solidFill>
              </a:rPr>
              <a:t>попадём!!!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00496" y="2071678"/>
            <a:ext cx="2143140" cy="2214578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4559827</TotalTime>
  <Words>157</Words>
  <Application>Microsoft Office PowerPoint</Application>
  <PresentationFormat>Экран (4:3)</PresentationFormat>
  <Paragraphs>64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35</cp:revision>
  <dcterms:modified xsi:type="dcterms:W3CDTF">2013-06-19T06:49:40Z</dcterms:modified>
</cp:coreProperties>
</file>