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6" r:id="rId2"/>
    <p:sldId id="263" r:id="rId3"/>
    <p:sldId id="262" r:id="rId4"/>
    <p:sldId id="266" r:id="rId5"/>
    <p:sldId id="268" r:id="rId6"/>
    <p:sldId id="270" r:id="rId7"/>
    <p:sldId id="274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BD583-E37E-486B-A9FC-27D9622AC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75BD-07C1-4976-82A6-B1DC816DF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0931-DE1A-46ED-81F5-D371B8DA7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6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C23FF8-5D71-4C96-88D5-35870EB05AC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B02DDA-0043-4BAF-A846-4EF4CA366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Презентация   </a:t>
            </a:r>
            <a:br>
              <a:rPr lang="ru-RU" dirty="0" smtClean="0"/>
            </a:br>
            <a:r>
              <a:rPr lang="ru-RU" dirty="0" smtClean="0"/>
              <a:t>посвящена дню матери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5085184"/>
            <a:ext cx="2843808" cy="1772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Выполнила Авсеевич Ирина  Михайловна</a:t>
            </a:r>
            <a:endParaRPr lang="ru-RU" dirty="0" smtClean="0"/>
          </a:p>
          <a:p>
            <a:r>
              <a:rPr lang="ru-RU" dirty="0" smtClean="0"/>
              <a:t>МАДОУ </a:t>
            </a:r>
            <a:r>
              <a:rPr lang="ru-RU" dirty="0" err="1" smtClean="0"/>
              <a:t>ЦРР-д</a:t>
            </a:r>
            <a:r>
              <a:rPr lang="ru-RU" dirty="0" smtClean="0"/>
              <a:t>/с №9</a:t>
            </a:r>
          </a:p>
          <a:p>
            <a:r>
              <a:rPr lang="ru-RU" dirty="0" smtClean="0"/>
              <a:t>«Улыбка»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108118196827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3097213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13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916832"/>
            <a:ext cx="2376487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hm-358-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707904" y="2420888"/>
            <a:ext cx="2601913" cy="3933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chemeClr val="bg2"/>
                </a:solidFill>
                <a:latin typeface="Georgia" pitchFamily="18" charset="0"/>
              </a:rPr>
              <a:t>История создания праздника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1" y="2204864"/>
            <a:ext cx="5544616" cy="43910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Во многих странах мира отмечают День матери, правда, в разное время.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 некоторым источникам традиция празднования Дня матери берет начало еще в древнем Риме.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Римляне посвящали три дня в марте  (с 22 по 25) матери богов – восточной Кибеле.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Древние греки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отдавали дань уважения матери всех богов - Гее.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3"/>
          </p:nvPr>
        </p:nvSpPr>
        <p:spPr>
          <a:xfrm>
            <a:off x="8172400" y="4000500"/>
            <a:ext cx="514400" cy="18669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АНТОН\Downloads\мама вечно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00274"/>
            <a:ext cx="3384376" cy="36049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800" b="1" i="1" smtClean="0">
                <a:solidFill>
                  <a:schemeClr val="bg2"/>
                </a:solidFill>
                <a:latin typeface="Georgia" pitchFamily="18" charset="0"/>
              </a:rPr>
              <a:t>История развития праздника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4"/>
            <a:ext cx="4464298" cy="482468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 XVII по XIX век в Великобритании отмечалось «мамино воскресенье».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В этот день юноши и девушки, которые работали подмастерьями или слугами, возвращаясь домой, приносили в подарок своим мамам фруктовый пирог. 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chemeClr val="bg2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chemeClr val="bg2"/>
                </a:solidFill>
                <a:latin typeface="Georgia" pitchFamily="18" charset="0"/>
              </a:rPr>
            </a:br>
            <a:endParaRPr lang="ru-RU" sz="2800" dirty="0" smtClean="0">
              <a:solidFill>
                <a:schemeClr val="bg2"/>
              </a:solidFill>
              <a:latin typeface="Georgia" pitchFamily="18" charset="0"/>
            </a:endParaRPr>
          </a:p>
        </p:txBody>
      </p:sp>
      <p:pic>
        <p:nvPicPr>
          <p:cNvPr id="8" name="Picture 6" descr="957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71335" y="2060848"/>
            <a:ext cx="3222459" cy="3384376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71575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chemeClr val="bg2"/>
                </a:solidFill>
                <a:latin typeface="Georgia" pitchFamily="18" charset="0"/>
              </a:rPr>
              <a:t>День матери в России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6792"/>
            <a:ext cx="6012160" cy="53012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</a:rPr>
              <a:t>В России День матери отмечается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</a:rPr>
              <a:t>в четвертое воскресенье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</a:rPr>
              <a:t>               ноября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</a:rPr>
              <a:t>                с 1998 </a:t>
            </a:r>
            <a:r>
              <a:rPr lang="ru-RU" sz="4000" dirty="0" smtClean="0">
                <a:solidFill>
                  <a:schemeClr val="tx2"/>
                </a:solidFill>
                <a:latin typeface="Georgia" pitchFamily="18" charset="0"/>
              </a:rPr>
              <a:t>г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8" name="Picture 7" descr="15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3500438"/>
            <a:ext cx="4462462" cy="3001962"/>
          </a:xfrm>
          <a:noFill/>
        </p:spPr>
      </p:pic>
      <p:pic>
        <p:nvPicPr>
          <p:cNvPr id="7" name="Picture 10" descr="_______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44208" y="2492896"/>
            <a:ext cx="2489662" cy="1866207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323850" y="266363"/>
            <a:ext cx="4826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Мама! </a:t>
            </a:r>
            <a:endParaRPr lang="ru-RU" sz="26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r>
              <a:rPr lang="ru-RU" sz="2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Самое </a:t>
            </a:r>
            <a:r>
              <a:rPr lang="ru-RU" sz="2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дорогое слово для     каждого человека. Воспитывать уважение и любовь к матери надо с самого раннего возраста.</a:t>
            </a:r>
            <a:br>
              <a:rPr lang="ru-RU" sz="2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endParaRPr lang="ru-RU" sz="2600" i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pic>
        <p:nvPicPr>
          <p:cNvPr id="7172" name="Picture 9" descr="Безымянны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996952"/>
            <a:ext cx="4038600" cy="3329955"/>
          </a:xfrm>
          <a:noFill/>
        </p:spPr>
      </p:pic>
      <p:pic>
        <p:nvPicPr>
          <p:cNvPr id="7171" name="Picture 26" descr="13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60648"/>
            <a:ext cx="3113382" cy="4680520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196752"/>
            <a:ext cx="3238500" cy="3886200"/>
          </a:xfrm>
          <a:noFill/>
        </p:spPr>
      </p:pic>
      <p:sp>
        <p:nvSpPr>
          <p:cNvPr id="8195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3347864" y="332656"/>
            <a:ext cx="5040560" cy="58324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Дети — самое дорогое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                          для матери.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Счастлив тот,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           кто с детства знает материнскую любовь,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                          ласку, заботу!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 Как бы ни манил вас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                       бег  событий,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Как ни влек бы в свой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                             водоворот,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Пуще глаза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                  маму берегите,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   От обид, от тягот и забот!</a:t>
            </a:r>
            <a:r>
              <a:rPr lang="ru-RU" b="1" dirty="0" smtClean="0">
                <a:solidFill>
                  <a:schemeClr val="bg2"/>
                </a:solidFill>
                <a:latin typeface="Georgia" pitchFamily="18" charset="0"/>
              </a:rPr>
              <a:t>.</a:t>
            </a:r>
          </a:p>
          <a:p>
            <a:pPr eaLnBrk="1" hangingPunct="1"/>
            <a:endParaRPr lang="ru-RU" sz="24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8424863" cy="56880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    </a:t>
            </a: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bg2"/>
                </a:solidFill>
                <a:latin typeface="Georgia" pitchFamily="18" charset="0"/>
              </a:rPr>
              <a:t>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/>
                </a:solidFill>
                <a:latin typeface="Georgia" pitchFamily="18" charset="0"/>
              </a:rPr>
              <a:t>        </a:t>
            </a:r>
            <a:r>
              <a:rPr lang="ru-RU" sz="3600" b="1" i="1" dirty="0" smtClean="0">
                <a:solidFill>
                  <a:schemeClr val="accent1"/>
                </a:solidFill>
                <a:latin typeface="Georgia" pitchFamily="18" charset="0"/>
              </a:rPr>
              <a:t>Берегите своих матерей!!!</a:t>
            </a:r>
          </a:p>
        </p:txBody>
      </p:sp>
      <p:pic>
        <p:nvPicPr>
          <p:cNvPr id="17411" name="Picture 14" descr="bab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260648"/>
            <a:ext cx="5400599" cy="5544616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3716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 flipH="1">
            <a:off x="0" y="2564904"/>
            <a:ext cx="8100392" cy="15121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tx2"/>
                </a:solidFill>
              </a:rPr>
              <a:t>Спасибо за внимание!</a:t>
            </a:r>
            <a:endParaRPr lang="ru-RU" sz="5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225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Презентация    посвящена дню матери </vt:lpstr>
      <vt:lpstr>История создания праздника</vt:lpstr>
      <vt:lpstr>История развития праздника</vt:lpstr>
      <vt:lpstr>День матери в России</vt:lpstr>
      <vt:lpstr>Слайд 5</vt:lpstr>
      <vt:lpstr>Слайд 6</vt:lpstr>
      <vt:lpstr>Слайд 7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посвящена дню матери</dc:title>
  <dc:creator>АНТОН</dc:creator>
  <cp:lastModifiedBy>АНТОН</cp:lastModifiedBy>
  <cp:revision>17</cp:revision>
  <dcterms:created xsi:type="dcterms:W3CDTF">2013-11-25T15:46:22Z</dcterms:created>
  <dcterms:modified xsi:type="dcterms:W3CDTF">2014-01-20T12:49:45Z</dcterms:modified>
</cp:coreProperties>
</file>