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1" r:id="rId5"/>
    <p:sldId id="260" r:id="rId6"/>
    <p:sldId id="259" r:id="rId7"/>
    <p:sldId id="258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2F47-040C-463F-8D53-F00E1AD93604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BB4-9E12-4297-A058-5576E4223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2F47-040C-463F-8D53-F00E1AD93604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BB4-9E12-4297-A058-5576E4223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2F47-040C-463F-8D53-F00E1AD93604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BB4-9E12-4297-A058-5576E4223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2F47-040C-463F-8D53-F00E1AD93604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BB4-9E12-4297-A058-5576E4223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2F47-040C-463F-8D53-F00E1AD93604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BB4-9E12-4297-A058-5576E4223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2F47-040C-463F-8D53-F00E1AD93604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BB4-9E12-4297-A058-5576E4223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2F47-040C-463F-8D53-F00E1AD93604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BB4-9E12-4297-A058-5576E4223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2F47-040C-463F-8D53-F00E1AD93604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BB4-9E12-4297-A058-5576E4223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2F47-040C-463F-8D53-F00E1AD93604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BB4-9E12-4297-A058-5576E4223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2F47-040C-463F-8D53-F00E1AD93604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BB4-9E12-4297-A058-5576E4223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2F47-040C-463F-8D53-F00E1AD93604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BB4-9E12-4297-A058-5576E4223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12F47-040C-463F-8D53-F00E1AD93604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DFBB4-9E12-4297-A058-5576E4223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6;&#1091;&#1089;&#1083;&#1072;&#1085;1\Desktop\&#1084;&#1080;&#1085;&#1091;&#1089;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205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10205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20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205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205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205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205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205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Экран (4:3)</PresentationFormat>
  <Paragraphs>0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Демонстрационная версия</dc:creator>
  <cp:lastModifiedBy>Демонстрационная версия</cp:lastModifiedBy>
  <cp:revision>9</cp:revision>
  <dcterms:created xsi:type="dcterms:W3CDTF">2012-03-22T14:00:19Z</dcterms:created>
  <dcterms:modified xsi:type="dcterms:W3CDTF">2012-03-27T16:19:31Z</dcterms:modified>
</cp:coreProperties>
</file>