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9" r:id="rId4"/>
    <p:sldId id="258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76" autoAdjust="0"/>
  </p:normalViewPr>
  <p:slideViewPr>
    <p:cSldViewPr>
      <p:cViewPr>
        <p:scale>
          <a:sx n="100" d="100"/>
          <a:sy n="100" d="100"/>
        </p:scale>
        <p:origin x="-82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7F29-9ED6-4FA9-B45C-71389B346B1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0EA1-E545-4601-86F4-45F7E09B3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9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0EA1-E545-4601-86F4-45F7E09B3C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6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7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8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7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3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3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7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4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4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6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B427-4BD7-4313-9EC7-A9A187540329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36EB-D3D2-4CC9-9C46-96265A69C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" y="2000"/>
            <a:ext cx="9142900" cy="6856000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 rot="507561">
            <a:off x="1484465" y="2659246"/>
            <a:ext cx="5986919" cy="1541508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innerShdw blurRad="114300">
                    <a:prstClr val="black"/>
                  </a:innerShdw>
                </a:effectLst>
              </a:rPr>
              <a:t>ПРЕЗЕНТАЦИЯ СПОРТИВНОГО УГОЛКА ПЕРВОЙ МЛАДШЕЙ ГРУППЫ</a:t>
            </a:r>
            <a:endParaRPr lang="ru-RU" dirty="0">
              <a:effectLst>
                <a:glow rad="101600">
                  <a:srgbClr val="92D050">
                    <a:alpha val="60000"/>
                  </a:srgb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7826" y="6186402"/>
            <a:ext cx="24961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младшей группы:</a:t>
            </a:r>
            <a:b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Шадченко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9281" y="897573"/>
            <a:ext cx="314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«Детский  сад комбинированного вида №9» г. Энгельса Саратовской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231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051720" y="5057800"/>
            <a:ext cx="4824536" cy="1800200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Вам представить мы хотим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спортивный!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Хочешь ты здоровым быть!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Двигайся активно!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5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149">
            <a:off x="358816" y="580733"/>
            <a:ext cx="4038600" cy="3000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51">
            <a:off x="5071201" y="1071484"/>
            <a:ext cx="3540237" cy="26551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717032"/>
            <a:ext cx="4395915" cy="3024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 – налево, два – направо,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 – наверх, четыре – вниз.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теперь по кругу смотрим,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Чтобы лучше видеть мир.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Взгляд направим ближе, дальше;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Тренируя мышцы глаз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Видеть скоро будем лучше!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гимнастика для глаз!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96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2240" cy="6858000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0"/>
            <a:ext cx="2411760" cy="6858000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рука была тверда,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 были крепки,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ленитесь по утрам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гантельки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веселые сестрички-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Заплетенные косички.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– можешь походить,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– прыгай через них.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утром, спозаранку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делаем зарядку!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7" y="10264"/>
            <a:ext cx="3164582" cy="23734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69" y="4476802"/>
            <a:ext cx="3176538" cy="23811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5" y="2406623"/>
            <a:ext cx="2757284" cy="20701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-14597" y="2406623"/>
            <a:ext cx="3149985" cy="27688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rgbClr val="00B050"/>
                </a:solidFill>
              </a:rPr>
              <a:t>Кинешь в реку - мяч не тонет,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Бьешь о стенку – мяч не стонет.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rgbClr val="00B050"/>
                </a:solidFill>
              </a:rPr>
              <a:t>Будешь оземь мяч кидать  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Станет кверху он летать!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44275" y="596817"/>
            <a:ext cx="233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Обруч я кручу рукой,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И на шее и ногой,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И на талии кручу,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И ронять уж не хочу!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4700" y="692696"/>
            <a:ext cx="3163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руки мы возьмем скакалку,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Обруч, кубик или палку.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Все движения разучим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Станем крепче мы и лучше!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0500" y="2518382"/>
            <a:ext cx="3117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Много ковриков у нас!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Заниматься просто класс!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Тренируем стопы ног, Чтобы каждый был здоров!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12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3342" y="1772816"/>
            <a:ext cx="4331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 спинке прислонюсь я,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Спинку распрямлю.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Рост я свой отмечу,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Прямо постою.</a:t>
            </a:r>
          </a:p>
          <a:p>
            <a:r>
              <a:rPr lang="ru-RU" sz="3200" dirty="0" smtClean="0"/>
              <a:t>	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76" y="3861048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</TotalTime>
  <Words>84</Words>
  <Application>Microsoft Office PowerPoint</Application>
  <PresentationFormat>Экран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10</cp:revision>
  <dcterms:created xsi:type="dcterms:W3CDTF">2013-10-09T17:43:31Z</dcterms:created>
  <dcterms:modified xsi:type="dcterms:W3CDTF">2013-10-22T16:31:33Z</dcterms:modified>
</cp:coreProperties>
</file>