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0" r:id="rId1"/>
  </p:sldMasterIdLst>
  <p:notesMasterIdLst>
    <p:notesMasterId r:id="rId10"/>
  </p:notesMasterIdLst>
  <p:sldIdLst>
    <p:sldId id="256" r:id="rId2"/>
    <p:sldId id="301" r:id="rId3"/>
    <p:sldId id="296" r:id="rId4"/>
    <p:sldId id="288" r:id="rId5"/>
    <p:sldId id="298" r:id="rId6"/>
    <p:sldId id="299" r:id="rId7"/>
    <p:sldId id="293" r:id="rId8"/>
    <p:sldId id="30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0"/>
    <p:penClr>
      <a:srgbClr val="FF0000"/>
    </p:penClr>
  </p:showPr>
  <p:clrMru>
    <a:srgbClr val="0066FF"/>
    <a:srgbClr val="4F08CE"/>
    <a:srgbClr val="66CCFF"/>
    <a:srgbClr val="000000"/>
    <a:srgbClr val="4113B5"/>
    <a:srgbClr val="C3FF19"/>
    <a:srgbClr val="0066CC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0"/>
    <p:restoredTop sz="94653" autoAdjust="0"/>
  </p:normalViewPr>
  <p:slideViewPr>
    <p:cSldViewPr>
      <p:cViewPr varScale="1">
        <p:scale>
          <a:sx n="64" d="100"/>
          <a:sy n="64" d="100"/>
        </p:scale>
        <p:origin x="-11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2F75A2A-A484-4DA4-A74C-303519B0D2A0}" type="datetimeFigureOut">
              <a:rPr lang="ru-RU"/>
              <a:pPr>
                <a:defRPr/>
              </a:pPr>
              <a:t>22.10.2013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62B6705-4976-49AF-90D5-21F0B75A89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7A4B8-4661-4EF3-B2FB-6C48254F236E}" type="datetimeFigureOut">
              <a:rPr lang="ru-RU"/>
              <a:pPr>
                <a:defRPr/>
              </a:pPr>
              <a:t>22.10.2013</a:t>
            </a:fld>
            <a:endParaRPr lang="ru-RU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4347B-C4F9-4544-9822-69CE74592F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0E69E-FD01-4867-80E6-F35607D4AF5C}" type="datetimeFigureOut">
              <a:rPr lang="ru-RU"/>
              <a:pPr>
                <a:defRPr/>
              </a:pPr>
              <a:t>22.10.2013</a:t>
            </a:fld>
            <a:endParaRPr lang="ru-RU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2161B-4E76-4519-9A55-9F0E19AE21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D3553-DCF9-4EE8-9B4A-FD2DEF0DDA6D}" type="datetimeFigureOut">
              <a:rPr lang="ru-RU"/>
              <a:pPr>
                <a:defRPr/>
              </a:pPr>
              <a:t>22.10.2013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E8CFD-A144-4800-9F32-9B6B35D6A9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4D852-F809-4144-9C48-CB6D612878E1}" type="datetimeFigureOut">
              <a:rPr lang="ru-RU"/>
              <a:pPr>
                <a:defRPr/>
              </a:pPr>
              <a:t>22.10.2013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9F056-E94D-4DA0-B4FB-776BB008D0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CCE7C-79E4-4951-AFD9-5C861D1C59A1}" type="datetimeFigureOut">
              <a:rPr lang="ru-RU"/>
              <a:pPr>
                <a:defRPr/>
              </a:pPr>
              <a:t>22.10.2013</a:t>
            </a:fld>
            <a:endParaRPr lang="ru-RU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28627-F30C-4CBB-9659-BE305978EF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C1425-8650-41B0-A13A-EA3A365F98B8}" type="datetimeFigureOut">
              <a:rPr lang="ru-RU"/>
              <a:pPr>
                <a:defRPr/>
              </a:pPr>
              <a:t>22.10.2013</a:t>
            </a:fld>
            <a:endParaRPr lang="ru-RU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DA49F-D028-44D5-B56F-FECF067EBD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70360-3F2A-4C42-9752-CFBDB42E9A7F}" type="datetimeFigureOut">
              <a:rPr lang="ru-RU"/>
              <a:pPr>
                <a:defRPr/>
              </a:pPr>
              <a:t>22.10.2013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4DAF2-B7BB-4155-8535-27A2554380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D926B-5FCD-4C2C-A00C-A1E748D9DDB2}" type="datetimeFigureOut">
              <a:rPr lang="ru-RU"/>
              <a:pPr>
                <a:defRPr/>
              </a:pPr>
              <a:t>22.10.2013</a:t>
            </a:fld>
            <a:endParaRPr lang="ru-RU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6E4F6-D252-497D-9FD0-FAAF412BFB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83220-EBF3-4E14-A292-A1588B0E3019}" type="datetimeFigureOut">
              <a:rPr lang="ru-RU"/>
              <a:pPr>
                <a:defRPr/>
              </a:pPr>
              <a:t>22.10.2013</a:t>
            </a:fld>
            <a:endParaRPr lang="ru-RU" dirty="0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EA369-0C5E-4BB3-A73A-4F77128FFE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C75C3-BAA8-405A-B15D-67342EB5C3DA}" type="datetimeFigureOut">
              <a:rPr lang="ru-RU"/>
              <a:pPr>
                <a:defRPr/>
              </a:pPr>
              <a:t>22.10.2013</a:t>
            </a:fld>
            <a:endParaRPr lang="ru-RU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E9E95-F6F4-4E81-881D-FBAE240CB8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B535A-9229-4E4D-A578-7AA99C6BD652}" type="datetimeFigureOut">
              <a:rPr lang="ru-RU"/>
              <a:pPr>
                <a:defRPr/>
              </a:pPr>
              <a:t>22.10.2013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9DD46-65EB-4021-A47C-7DB9CFE2A4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CBB1EA4-DCAF-4CA2-ABC6-7364F0B085CE}" type="datetimeFigureOut">
              <a:rPr lang="ru-RU"/>
              <a:pPr>
                <a:defRPr/>
              </a:pPr>
              <a:t>22.10.2013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459A083-3852-4B9F-A874-D12100D04F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8" r:id="rId1"/>
    <p:sldLayoutId id="2147484559" r:id="rId2"/>
    <p:sldLayoutId id="2147484560" r:id="rId3"/>
    <p:sldLayoutId id="2147484555" r:id="rId4"/>
    <p:sldLayoutId id="2147484561" r:id="rId5"/>
    <p:sldLayoutId id="2147484556" r:id="rId6"/>
    <p:sldLayoutId id="2147484562" r:id="rId7"/>
    <p:sldLayoutId id="2147484563" r:id="rId8"/>
    <p:sldLayoutId id="2147484564" r:id="rId9"/>
    <p:sldLayoutId id="2147484557" r:id="rId10"/>
    <p:sldLayoutId id="21474845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F:\&#1082;&#1086;&#1085;&#1082;&#1091;&#1088;&#1089;\Yiruma_Saundtrek_ovolunie_-_Kiss_The_Rain_ochen_krasivaya_muzyka_(iPlayer.fm).mp3" TargetMode="External"/><Relationship Id="rId1" Type="http://schemas.openxmlformats.org/officeDocument/2006/relationships/audio" Target="file:///F:\&#1052;&#1086;&#1103;%20&#1084;&#1091;&#1079;&#1099;&#1082;&#1072;\&#1052;&#1077;&#1083;&#1086;&#1076;&#1080;&#1080;\igor_krutoy_-_kolibelnaya_sashenke.mp3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gor_krutoy_-_kolibelnaya_sashenk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SC01808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1071546"/>
            <a:ext cx="9144000" cy="5786454"/>
          </a:xfrm>
          <a:prstGeom prst="rect">
            <a:avLst/>
          </a:prstGeom>
          <a:ln w="190500" cap="sq">
            <a:solidFill>
              <a:srgbClr val="0066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309349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4F08CE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4F08CE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4F08CE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4F08CE"/>
                </a:solidFill>
                <a:latin typeface="Monotype Corsiva" pitchFamily="66" charset="0"/>
              </a:rPr>
            </a:b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 учреждение  </a:t>
            </a:r>
            <a:b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детский сад  комбинированного вида  № 11 «Теремок»   </a:t>
            </a:r>
            <a:b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п. Псебай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8" name="Yiruma_Saundtrek_ovolunie_-_Kiss_The_Rain_ochen_krasivaya_muzyka_(iPlayer.f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5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 showWhenStopped="0">
                <p:cTn id="14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999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286500" y="285750"/>
            <a:ext cx="2714625" cy="628650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268" name="Рисунок 12" descr="3059e605a248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Отсканировано 22.10.2010 10-5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628" y="571480"/>
            <a:ext cx="4000528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42844" y="494008"/>
            <a:ext cx="4714908" cy="669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7030A0"/>
                </a:solidFill>
                <a:latin typeface="Mistral" pitchFamily="66" charset="0"/>
                <a:ea typeface="Times New Roman" pitchFamily="18" charset="0"/>
                <a:cs typeface="Tahoma" pitchFamily="34" charset="0"/>
              </a:rPr>
              <a:t>  </a:t>
            </a:r>
            <a:r>
              <a:rPr lang="ru-RU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САЛЬКОВА  НАТАЛЬЯ</a:t>
            </a:r>
          </a:p>
          <a:p>
            <a:pPr algn="ctr">
              <a:defRPr/>
            </a:pPr>
            <a:r>
              <a:rPr lang="ru-RU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АЛЕКСАНДРОВНА</a:t>
            </a:r>
            <a:endParaRPr lang="ru-RU" sz="3200" b="1" i="1" dirty="0">
              <a:ln>
                <a:solidFill>
                  <a:schemeClr val="accent1"/>
                </a:solidFill>
              </a:ln>
              <a:solidFill>
                <a:srgbClr val="0070C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</a:p>
          <a:p>
            <a:pPr algn="ctr" eaLnBrk="0" hangingPunct="0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МБДОУ №11 «Теремок»</a:t>
            </a:r>
          </a:p>
          <a:p>
            <a:pPr algn="ctr" eaLnBrk="0" hangingPunct="0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п. Псебай</a:t>
            </a:r>
          </a:p>
          <a:p>
            <a:pPr algn="ctr" eaLnBrk="0" hangingPunct="0">
              <a:defRPr/>
            </a:pP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Педагогический стаж работы – 24 года</a:t>
            </a:r>
          </a:p>
          <a:p>
            <a:pPr algn="ctr" eaLnBrk="0" hangingPunct="0"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Первая квалификационная категория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1100" dirty="0">
              <a:latin typeface="Arial" pitchFamily="34" charset="0"/>
            </a:endParaRPr>
          </a:p>
          <a:p>
            <a:pPr algn="ctr" eaLnBrk="0" hangingPunct="0">
              <a:defRPr/>
            </a:pPr>
            <a:endParaRPr lang="en-US" sz="1100" dirty="0">
              <a:latin typeface="Arial" pitchFamily="34" charset="0"/>
            </a:endParaRPr>
          </a:p>
          <a:p>
            <a:pPr algn="ctr" eaLnBrk="0" hangingPunct="0">
              <a:defRPr/>
            </a:pPr>
            <a:endParaRPr lang="en-US" sz="1100" dirty="0">
              <a:latin typeface="Arial" pitchFamily="34" charset="0"/>
            </a:endParaRPr>
          </a:p>
          <a:p>
            <a:pPr algn="ctr" eaLnBrk="0" hangingPunct="0">
              <a:defRPr/>
            </a:pPr>
            <a:endParaRPr lang="en-US" sz="1100" dirty="0">
              <a:latin typeface="Arial" pitchFamily="34" charset="0"/>
            </a:endParaRPr>
          </a:p>
          <a:p>
            <a:pPr algn="ctr" eaLnBrk="0" hangingPunct="0">
              <a:defRPr/>
            </a:pPr>
            <a:endParaRPr lang="en-US" sz="1100" dirty="0">
              <a:latin typeface="Arial" pitchFamily="34" charset="0"/>
            </a:endParaRPr>
          </a:p>
          <a:p>
            <a:pPr algn="ctr" eaLnBrk="0" hangingPunct="0"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6500" y="5643563"/>
            <a:ext cx="2643188" cy="928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4313" y="5286375"/>
            <a:ext cx="4071937" cy="12858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ln>
                <a:solidFill>
                  <a:srgbClr val="9966FF"/>
                </a:solidFill>
              </a:ln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726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трелка вниз 21"/>
          <p:cNvSpPr/>
          <p:nvPr/>
        </p:nvSpPr>
        <p:spPr>
          <a:xfrm>
            <a:off x="4500563" y="714375"/>
            <a:ext cx="144462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Стрелка вниз 71"/>
          <p:cNvSpPr/>
          <p:nvPr/>
        </p:nvSpPr>
        <p:spPr>
          <a:xfrm>
            <a:off x="4500563" y="1857375"/>
            <a:ext cx="142875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6" name="Стрелка вниз 75"/>
          <p:cNvSpPr/>
          <p:nvPr/>
        </p:nvSpPr>
        <p:spPr>
          <a:xfrm>
            <a:off x="4500563" y="3000375"/>
            <a:ext cx="142875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0" name="Стрелка вниз 79"/>
          <p:cNvSpPr/>
          <p:nvPr/>
        </p:nvSpPr>
        <p:spPr>
          <a:xfrm>
            <a:off x="4500563" y="5286375"/>
            <a:ext cx="144462" cy="433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4" name="Прямоугольник 1"/>
          <p:cNvSpPr>
            <a:spLocks noChangeArrowheads="1"/>
          </p:cNvSpPr>
          <p:nvPr/>
        </p:nvSpPr>
        <p:spPr bwMode="auto">
          <a:xfrm>
            <a:off x="0" y="404813"/>
            <a:ext cx="8964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solidFill>
                <a:srgbClr val="DF31C6"/>
              </a:solidFill>
              <a:latin typeface="Monotype Corsiva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4313" y="260350"/>
            <a:ext cx="8643937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Работа по физическому развитию дошкольников в МБДОУ </a:t>
            </a:r>
          </a:p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строится по следующим направлениям: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71813" y="1214438"/>
            <a:ext cx="2952750" cy="576262"/>
          </a:xfrm>
          <a:prstGeom prst="roundRect">
            <a:avLst/>
          </a:prstGeom>
          <a:solidFill>
            <a:srgbClr val="3DBA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НОД</a:t>
            </a:r>
          </a:p>
        </p:txBody>
      </p:sp>
      <p:cxnSp>
        <p:nvCxnSpPr>
          <p:cNvPr id="26" name="Прямая со стрелкой 25"/>
          <p:cNvCxnSpPr>
            <a:endCxn id="50" idx="7"/>
          </p:cNvCxnSpPr>
          <p:nvPr/>
        </p:nvCxnSpPr>
        <p:spPr>
          <a:xfrm rot="10800000" flipV="1">
            <a:off x="3073400" y="1844675"/>
            <a:ext cx="274638" cy="198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3" idx="1"/>
            <a:endCxn id="49" idx="6"/>
          </p:cNvCxnSpPr>
          <p:nvPr/>
        </p:nvCxnSpPr>
        <p:spPr>
          <a:xfrm rot="10800000" flipV="1">
            <a:off x="2411413" y="1501775"/>
            <a:ext cx="660400" cy="90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51" idx="1"/>
          </p:cNvCxnSpPr>
          <p:nvPr/>
        </p:nvCxnSpPr>
        <p:spPr>
          <a:xfrm>
            <a:off x="5651500" y="1773238"/>
            <a:ext cx="414338" cy="269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23" idx="3"/>
          </p:cNvCxnSpPr>
          <p:nvPr/>
        </p:nvCxnSpPr>
        <p:spPr>
          <a:xfrm>
            <a:off x="6024563" y="1501775"/>
            <a:ext cx="574675" cy="215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468313" y="1196975"/>
            <a:ext cx="1943100" cy="792163"/>
          </a:xfrm>
          <a:prstGeom prst="ellipse">
            <a:avLst/>
          </a:prstGeom>
          <a:solidFill>
            <a:srgbClr val="3DBAE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сюжетная</a:t>
            </a:r>
          </a:p>
        </p:txBody>
      </p:sp>
      <p:sp>
        <p:nvSpPr>
          <p:cNvPr id="50" name="Овал 49"/>
          <p:cNvSpPr/>
          <p:nvPr/>
        </p:nvSpPr>
        <p:spPr>
          <a:xfrm>
            <a:off x="1476375" y="1916113"/>
            <a:ext cx="1871663" cy="865187"/>
          </a:xfrm>
          <a:prstGeom prst="ellipse">
            <a:avLst/>
          </a:prstGeom>
          <a:solidFill>
            <a:srgbClr val="E737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Образно-игровая</a:t>
            </a:r>
          </a:p>
        </p:txBody>
      </p:sp>
      <p:sp>
        <p:nvSpPr>
          <p:cNvPr id="51" name="Овал 50"/>
          <p:cNvSpPr/>
          <p:nvPr/>
        </p:nvSpPr>
        <p:spPr>
          <a:xfrm>
            <a:off x="5795963" y="1916113"/>
            <a:ext cx="1847871" cy="865187"/>
          </a:xfrm>
          <a:prstGeom prst="ellipse">
            <a:avLst/>
          </a:prstGeom>
          <a:solidFill>
            <a:srgbClr val="B6DF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Интегриро-ванная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6588125" y="1196975"/>
            <a:ext cx="2160588" cy="79216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C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комплексная</a:t>
            </a:r>
          </a:p>
        </p:txBody>
      </p:sp>
      <p:sp>
        <p:nvSpPr>
          <p:cNvPr id="52" name="Овал 51"/>
          <p:cNvSpPr/>
          <p:nvPr/>
        </p:nvSpPr>
        <p:spPr>
          <a:xfrm>
            <a:off x="3357554" y="2214554"/>
            <a:ext cx="2428892" cy="792163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399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итоговая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428860" y="3714752"/>
            <a:ext cx="4303727" cy="5746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Индивидуальная работа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2428860" y="4572008"/>
            <a:ext cx="4286280" cy="6477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Работа с родителями</a:t>
            </a:r>
          </a:p>
        </p:txBody>
      </p:sp>
      <p:sp>
        <p:nvSpPr>
          <p:cNvPr id="78" name="Стрелка вниз 77"/>
          <p:cNvSpPr/>
          <p:nvPr/>
        </p:nvSpPr>
        <p:spPr>
          <a:xfrm>
            <a:off x="4500563" y="4286250"/>
            <a:ext cx="144462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>
            <a:off x="2937670" y="2062956"/>
            <a:ext cx="1071562" cy="517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2000232" y="2857496"/>
            <a:ext cx="2214578" cy="7921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Валеологическая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29" name="Овал 28"/>
          <p:cNvSpPr/>
          <p:nvPr/>
        </p:nvSpPr>
        <p:spPr>
          <a:xfrm>
            <a:off x="5072066" y="2857496"/>
            <a:ext cx="2286016" cy="792163"/>
          </a:xfrm>
          <a:prstGeom prst="ellipse">
            <a:avLst/>
          </a:prstGeom>
          <a:solidFill>
            <a:srgbClr val="9966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Театрализо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ванная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rot="16200000" flipH="1">
            <a:off x="4995863" y="2066925"/>
            <a:ext cx="1143000" cy="581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2428860" y="5715016"/>
            <a:ext cx="4286280" cy="6477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Работа с педагогами</a:t>
            </a:r>
          </a:p>
        </p:txBody>
      </p:sp>
    </p:spTree>
  </p:cSld>
  <p:clrMapOvr>
    <a:masterClrMapping/>
  </p:clrMapOvr>
  <p:transition advTm="109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0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1973" y="1071546"/>
            <a:ext cx="7334301" cy="5500726"/>
          </a:xfrm>
          <a:prstGeom prst="round2DiagRect">
            <a:avLst>
              <a:gd name="adj1" fmla="val 16667"/>
              <a:gd name="adj2" fmla="val 0"/>
            </a:avLst>
          </a:prstGeom>
          <a:ln w="6350" cap="sq">
            <a:solidFill>
              <a:srgbClr val="7B357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Изображение 02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43240" y="4286256"/>
            <a:ext cx="3071834" cy="2287589"/>
          </a:xfrm>
          <a:prstGeom prst="round2DiagRect">
            <a:avLst>
              <a:gd name="adj1" fmla="val 16667"/>
              <a:gd name="adj2" fmla="val 0"/>
            </a:avLst>
          </a:prstGeom>
          <a:ln w="6350" cap="sq">
            <a:solidFill>
              <a:srgbClr val="7B357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 descr="Изображение 02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143240" y="1071546"/>
            <a:ext cx="3214710" cy="2714644"/>
          </a:xfrm>
          <a:prstGeom prst="round2DiagRect">
            <a:avLst>
              <a:gd name="adj1" fmla="val 16667"/>
              <a:gd name="adj2" fmla="val 0"/>
            </a:avLst>
          </a:prstGeom>
          <a:ln w="6350" cap="sq">
            <a:solidFill>
              <a:srgbClr val="7B357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 descr="Изображение 02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7158" y="1071546"/>
            <a:ext cx="2775252" cy="2714643"/>
          </a:xfrm>
          <a:prstGeom prst="round2DiagRect">
            <a:avLst>
              <a:gd name="adj1" fmla="val 16667"/>
              <a:gd name="adj2" fmla="val 0"/>
            </a:avLst>
          </a:prstGeom>
          <a:ln w="6350" cap="sq">
            <a:solidFill>
              <a:srgbClr val="7B357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Изображение 02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143636" y="4143380"/>
            <a:ext cx="2643173" cy="2428892"/>
          </a:xfrm>
          <a:prstGeom prst="round2DiagRect">
            <a:avLst>
              <a:gd name="adj1" fmla="val 16667"/>
              <a:gd name="adj2" fmla="val 0"/>
            </a:avLst>
          </a:prstGeom>
          <a:ln w="6350" cap="sq">
            <a:solidFill>
              <a:srgbClr val="7B357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Изображение 02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357950" y="1071546"/>
            <a:ext cx="2487591" cy="2775343"/>
          </a:xfrm>
          <a:prstGeom prst="round2DiagRect">
            <a:avLst>
              <a:gd name="adj1" fmla="val 16667"/>
              <a:gd name="adj2" fmla="val 0"/>
            </a:avLst>
          </a:prstGeom>
          <a:ln w="6350" cap="sq">
            <a:solidFill>
              <a:srgbClr val="7B357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 descr="Изображение 022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57158" y="4214818"/>
            <a:ext cx="2775252" cy="2357454"/>
          </a:xfrm>
          <a:prstGeom prst="round2DiagRect">
            <a:avLst>
              <a:gd name="adj1" fmla="val 16667"/>
              <a:gd name="adj2" fmla="val 0"/>
            </a:avLst>
          </a:prstGeom>
          <a:ln w="6350" cap="sq">
            <a:solidFill>
              <a:srgbClr val="7B357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142844" y="142852"/>
            <a:ext cx="885831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Различные виды НОД</a:t>
            </a:r>
          </a:p>
        </p:txBody>
      </p:sp>
      <p:pic>
        <p:nvPicPr>
          <p:cNvPr id="14" name="Рисунок 13" descr="SN850449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071670" y="1000108"/>
            <a:ext cx="5018597" cy="564360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20766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4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858375" y="0"/>
            <a:ext cx="14287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" name="Содержимое 3" descr="Изображение 0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3" y="1500188"/>
            <a:ext cx="8643937" cy="500062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42875" y="0"/>
            <a:ext cx="9001125" cy="1214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4000" b="1" spc="50" dirty="0">
              <a:ln w="11430"/>
              <a:solidFill>
                <a:srgbClr val="99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142852"/>
            <a:ext cx="885831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Оздоровительная работа с детьми.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43063" y="928688"/>
            <a:ext cx="5786437" cy="5000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Пальчиковая  гимнастика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43063" y="928688"/>
            <a:ext cx="5786437" cy="5000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Дыхательная  гимнастика</a:t>
            </a:r>
          </a:p>
        </p:txBody>
      </p:sp>
      <p:pic>
        <p:nvPicPr>
          <p:cNvPr id="21" name="Рисунок 20" descr="фото 85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500188"/>
            <a:ext cx="864393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1643063" y="928688"/>
            <a:ext cx="5786437" cy="5000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фото 76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571625"/>
            <a:ext cx="8643938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1643063" y="928688"/>
            <a:ext cx="5786437" cy="5000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«Тропа здоровья»</a:t>
            </a:r>
          </a:p>
        </p:txBody>
      </p:sp>
      <p:pic>
        <p:nvPicPr>
          <p:cNvPr id="25" name="Рисунок 24" descr="DSC0526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1571625"/>
            <a:ext cx="8643937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1643063" y="928688"/>
            <a:ext cx="5786437" cy="5000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</a:p>
        </p:txBody>
      </p:sp>
      <p:pic>
        <p:nvPicPr>
          <p:cNvPr id="27" name="Рисунок 26" descr="0101361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1357313"/>
            <a:ext cx="8643938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1643063" y="928688"/>
            <a:ext cx="5786437" cy="5000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Тренажерный зал</a:t>
            </a:r>
          </a:p>
        </p:txBody>
      </p:sp>
      <p:pic>
        <p:nvPicPr>
          <p:cNvPr id="29" name="Рисунок 28" descr="0101361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1500188"/>
            <a:ext cx="8643938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1643063" y="928688"/>
            <a:ext cx="5786437" cy="5000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Коррегирующая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гимнастика</a:t>
            </a:r>
          </a:p>
        </p:txBody>
      </p:sp>
      <p:pic>
        <p:nvPicPr>
          <p:cNvPr id="33" name="Рисунок 32" descr="0101362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50" y="1428750"/>
            <a:ext cx="8643938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восточный 079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1428750"/>
            <a:ext cx="8643937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Прямоугольник 34"/>
          <p:cNvSpPr/>
          <p:nvPr/>
        </p:nvSpPr>
        <p:spPr>
          <a:xfrm>
            <a:off x="1643063" y="857250"/>
            <a:ext cx="5786437" cy="571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Праздники и развлечения</a:t>
            </a:r>
          </a:p>
        </p:txBody>
      </p:sp>
      <p:pic>
        <p:nvPicPr>
          <p:cNvPr id="36" name="Рисунок 35" descr="фото 605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3" y="1500188"/>
            <a:ext cx="4357687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DSC05232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1428750"/>
            <a:ext cx="428625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восточный 091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5750" y="1428750"/>
            <a:ext cx="8643938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875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0"/>
                            </p:stCondLst>
                            <p:childTnLst>
                              <p:par>
                                <p:cTn id="4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0"/>
                            </p:stCondLst>
                            <p:childTnLst>
                              <p:par>
                                <p:cTn id="5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0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000"/>
                            </p:stCondLst>
                            <p:childTnLst>
                              <p:par>
                                <p:cTn id="6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0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2000"/>
                            </p:stCondLst>
                            <p:childTnLst>
                              <p:par>
                                <p:cTn id="7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7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8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7000"/>
                            </p:stCondLst>
                            <p:childTnLst>
                              <p:par>
                                <p:cTn id="8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1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2000"/>
                            </p:stCondLst>
                            <p:childTnLst>
                              <p:par>
                                <p:cTn id="9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4" grpId="0" animBg="1"/>
      <p:bldP spid="26" grpId="0" animBg="1"/>
      <p:bldP spid="28" grpId="0" animBg="1"/>
      <p:bldP spid="32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Работа с педагогами ДОУ </a:t>
            </a:r>
          </a:p>
        </p:txBody>
      </p:sp>
      <p:pic>
        <p:nvPicPr>
          <p:cNvPr id="3" name="Рисунок 2" descr="Изображени ж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1143000"/>
            <a:ext cx="46434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SAM_340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1430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SAM_340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285875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SAM_340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1430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SAM_3407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38" y="11430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SAM_3407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38" y="1214438"/>
            <a:ext cx="6858000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214438"/>
            <a:ext cx="62261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42844" y="142852"/>
            <a:ext cx="885831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Участие родителей в </a:t>
            </a:r>
          </a:p>
          <a:p>
            <a:pPr algn="ctr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оздоровительной работе ДОУ 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1357313"/>
            <a:ext cx="6224588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88" y="1357313"/>
            <a:ext cx="6215062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25" y="1285875"/>
            <a:ext cx="6215063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88" y="1214438"/>
            <a:ext cx="628650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12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858375" y="0"/>
            <a:ext cx="14287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" name="Содержимое 3" descr="Изображение 04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2844" y="1071546"/>
            <a:ext cx="3976686" cy="2982515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Изображение 03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000628" y="4080173"/>
            <a:ext cx="3855308" cy="2777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42875" y="0"/>
            <a:ext cx="9001125" cy="1214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4000" b="1" spc="50" dirty="0">
              <a:ln w="11430"/>
              <a:solidFill>
                <a:srgbClr val="99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142852"/>
            <a:ext cx="8858312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3200" b="1" spc="50" dirty="0">
              <a:ln w="11430"/>
              <a:solidFill>
                <a:srgbClr val="88B8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4000" b="1" spc="50" dirty="0">
                <a:ln w="11430"/>
                <a:solidFill>
                  <a:srgbClr val="4113B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Работа с социумом</a:t>
            </a:r>
          </a:p>
        </p:txBody>
      </p:sp>
      <p:pic>
        <p:nvPicPr>
          <p:cNvPr id="10" name="Содержимое 3" descr="Изображение 04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628" y="1071546"/>
            <a:ext cx="3929090" cy="2928934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Содержимое 3" descr="Изображение 04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4282" y="4000504"/>
            <a:ext cx="3976687" cy="2857496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Изображение 037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2786050" y="2071678"/>
            <a:ext cx="3534706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Физическое воспитание –</a:t>
            </a:r>
          </a:p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это то, что обеспечивает здоровье и доставляет радость!</a:t>
            </a:r>
          </a:p>
        </p:txBody>
      </p:sp>
    </p:spTree>
  </p:cSld>
  <p:clrMapOvr>
    <a:masterClrMapping/>
  </p:clrMapOvr>
  <p:transition advClick="0" advTm="28469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B2E389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1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B2E389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2605</TotalTime>
  <Words>115</Words>
  <Application>Microsoft Office PowerPoint</Application>
  <PresentationFormat>Экран (4:3)</PresentationFormat>
  <Paragraphs>52</Paragraphs>
  <Slides>8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Monotype Corsiva</vt:lpstr>
      <vt:lpstr>Трек</vt:lpstr>
      <vt:lpstr>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MDOY  17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Detskiy sad</dc:creator>
  <cp:lastModifiedBy>UserXP</cp:lastModifiedBy>
  <cp:revision>274</cp:revision>
  <dcterms:created xsi:type="dcterms:W3CDTF">2009-06-17T23:45:07Z</dcterms:created>
  <dcterms:modified xsi:type="dcterms:W3CDTF">2013-10-22T16:47:52Z</dcterms:modified>
</cp:coreProperties>
</file>