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77" r:id="rId7"/>
    <p:sldId id="263" r:id="rId8"/>
    <p:sldId id="274" r:id="rId9"/>
    <p:sldId id="278" r:id="rId10"/>
    <p:sldId id="276" r:id="rId11"/>
    <p:sldId id="280" r:id="rId12"/>
    <p:sldId id="281" r:id="rId13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9900"/>
    <a:srgbClr val="FFCC00"/>
    <a:srgbClr val="000099"/>
    <a:srgbClr val="D60093"/>
    <a:srgbClr val="660033"/>
    <a:srgbClr val="800000"/>
    <a:srgbClr val="FF3300"/>
    <a:srgbClr val="FFFF66"/>
    <a:srgbClr val="EBE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spc="5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ЛЕОПАРД</a:t>
            </a:r>
            <a:endParaRPr lang="ru-RU" sz="8000" b="1" spc="50" dirty="0">
              <a:ln w="1143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39952" y="1772816"/>
            <a:ext cx="4762872" cy="4608512"/>
          </a:xfrm>
          <a:noFill/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Горный спасатель-альпинист Леопард живет в кроне огромного дерева, которое растет на самой высокой скале в заснеженных горах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Кавказа. Он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всегда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готов прийти на помощь и не раз спасал расположенную неподалеку деревню от лавин.</a:t>
            </a:r>
          </a:p>
          <a:p>
            <a:pPr algn="just">
              <a:spcBef>
                <a:spcPts val="0"/>
              </a:spcBef>
            </a:pP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Леопард – прекрасный сноубордист, он научил этому виду спорта всех своих друзей и соседей. У Леопарда веселый нрав, он не может жить в одиночестве и очень любит танцевать.</a:t>
            </a:r>
          </a:p>
          <a:p>
            <a:pPr>
              <a:spcBef>
                <a:spcPts val="0"/>
              </a:spcBef>
            </a:pPr>
            <a:endParaRPr lang="ru-RU" sz="20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" r="12299"/>
          <a:stretch/>
        </p:blipFill>
        <p:spPr>
          <a:xfrm>
            <a:off x="323528" y="1412776"/>
            <a:ext cx="3709816" cy="4641929"/>
          </a:xfrm>
          <a:scene3d>
            <a:camera prst="perspective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35748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404664"/>
            <a:ext cx="3898776" cy="115212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ОЛИМПИЙСКИЙ ОГОНЬ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1" y="3933056"/>
            <a:ext cx="4187825" cy="259228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3200" b="1" spc="50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Олимпийский огонь символизирует чистоту</a:t>
            </a:r>
            <a:r>
              <a:rPr lang="ru-RU" sz="3200" b="1" spc="50" dirty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честную борьбу за </a:t>
            </a:r>
            <a:r>
              <a:rPr lang="ru-RU" sz="3200" b="1" spc="50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победу</a:t>
            </a:r>
            <a:r>
              <a:rPr lang="ru-RU" sz="3200" b="1" spc="50" dirty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а также мир и дружбу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700808"/>
            <a:ext cx="4038600" cy="475252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b="1" dirty="0"/>
              <a:t>зажигают на территории развалин храма богини Геры в древней Олимпии в Греции от параболического зеркала. Oгонь на факеле передаётся от атлета к атлету в ходе многодневной символической эстафеты, которая проходит по всем 5 населённым континентам Земли. Огонь прибывает к месту проведения Олимпийских игр в день их открытия. Финалист эстафеты факелом зажигает пламя олимпийского костра. Это символизирует начало игр. По завершении всех соревнований Олимпийский огонь костра гасится, что символизирует закрытие игр.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4187825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983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ДЕВИЗ ОЛИМПИЙСКИХ ИГР</a:t>
            </a:r>
            <a:endParaRPr lang="ru-RU" sz="5400" b="1" spc="50" dirty="0">
              <a:ln w="1143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13305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БЫСТРЕЕ</a:t>
            </a:r>
          </a:p>
          <a:p>
            <a:pPr marL="0" indent="0">
              <a:buNone/>
            </a:pPr>
            <a:endParaRPr lang="ru-RU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60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ВЫШЕ</a:t>
            </a:r>
          </a:p>
          <a:p>
            <a:pPr marL="0" indent="0" algn="ctr">
              <a:buNone/>
            </a:pPr>
            <a:endParaRPr lang="ru-RU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 algn="r">
              <a:buNone/>
            </a:pPr>
            <a:r>
              <a:rPr lang="ru-RU" sz="60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СИЛЬНЕЕ</a:t>
            </a:r>
            <a:endParaRPr lang="ru-RU" sz="60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527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72008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chemeClr val="bg1"/>
                </a:solidFill>
                <a:effectLst>
                  <a:glow rad="228600">
                    <a:schemeClr val="tx2">
                      <a:lumMod val="50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ОПИСАНИЕ НЕКОТОРЫХ ЗИМНИХ  ОЛИМПИЙСКИХ ВИДОВ СПОРТА В СОЧИ 2014</a:t>
            </a:r>
            <a:endParaRPr lang="ru-RU" sz="3200" b="1" spc="50" dirty="0">
              <a:ln w="11430"/>
              <a:solidFill>
                <a:schemeClr val="bg1"/>
              </a:solidFill>
              <a:effectLst>
                <a:glow rad="228600">
                  <a:schemeClr val="tx2">
                    <a:lumMod val="50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53285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Сноуборд(</a:t>
            </a:r>
            <a:r>
              <a:rPr lang="ru-RU" sz="1400" b="1" dirty="0" err="1" smtClean="0">
                <a:solidFill>
                  <a:schemeClr val="tx2">
                    <a:lumMod val="50000"/>
                  </a:schemeClr>
                </a:solidFill>
              </a:rPr>
              <a:t>инг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)—</a:t>
            </a:r>
            <a:r>
              <a:rPr lang="ru-RU" sz="1400" dirty="0" smtClean="0"/>
              <a:t>олимпийский вид спорта, заключающийся </a:t>
            </a:r>
            <a:r>
              <a:rPr lang="ru-RU" sz="1400" dirty="0"/>
              <a:t>в спуске с заснеженных </a:t>
            </a:r>
            <a:r>
              <a:rPr lang="ru-RU" sz="1400" dirty="0" smtClean="0"/>
              <a:t>склонов и </a:t>
            </a:r>
            <a:r>
              <a:rPr lang="ru-RU" sz="1400" dirty="0"/>
              <a:t>гор на специальном снаряде — </a:t>
            </a:r>
            <a:r>
              <a:rPr lang="ru-RU" sz="1400" dirty="0" smtClean="0"/>
              <a:t>сноуборде.  </a:t>
            </a:r>
          </a:p>
          <a:p>
            <a:pPr marL="0" indent="0" algn="just">
              <a:buNone/>
            </a:pPr>
            <a:endParaRPr lang="ru-RU" sz="5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Лыжное двоеборье</a:t>
            </a:r>
            <a:r>
              <a:rPr lang="ru-RU" sz="1400" dirty="0" smtClean="0"/>
              <a:t>— </a:t>
            </a:r>
            <a:r>
              <a:rPr lang="ru-RU" sz="1400" dirty="0"/>
              <a:t>олимпийский вид спорта, сочетающий в своей программе прыжки на лыжах с </a:t>
            </a:r>
            <a:r>
              <a:rPr lang="ru-RU" sz="1400" dirty="0" err="1"/>
              <a:t>трамплинаи</a:t>
            </a:r>
            <a:r>
              <a:rPr lang="ru-RU" sz="1400" dirty="0"/>
              <a:t> лыжные гонки. </a:t>
            </a:r>
            <a:endParaRPr lang="ru-RU" sz="1400" dirty="0" smtClean="0"/>
          </a:p>
          <a:p>
            <a:pPr marL="0" indent="0" algn="just">
              <a:buNone/>
            </a:pPr>
            <a:endParaRPr lang="ru-RU" sz="500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Конькобежный спорт или скоростной бег на коньках </a:t>
            </a:r>
            <a:r>
              <a:rPr lang="ru-RU" sz="1400" dirty="0"/>
              <a:t>— вид спорта, в котором необходимо как можно быстрее на коньках преодолевать определённую дистанцию на ледовом стадионе по замкнутому кругу</a:t>
            </a:r>
            <a:r>
              <a:rPr lang="ru-RU" sz="1400" dirty="0" smtClean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 smtClean="0"/>
              <a:t>Подразделяется </a:t>
            </a:r>
            <a:r>
              <a:rPr lang="ru-RU" sz="1400" dirty="0"/>
              <a:t>на </a:t>
            </a:r>
            <a:r>
              <a:rPr lang="ru-RU" sz="1400" i="1" u="sng" dirty="0"/>
              <a:t>классический</a:t>
            </a:r>
            <a:r>
              <a:rPr lang="ru-RU" sz="1400" dirty="0"/>
              <a:t> и </a:t>
            </a:r>
            <a:r>
              <a:rPr lang="ru-RU" sz="1400" i="1" u="sng" dirty="0"/>
              <a:t>шорт-трек</a:t>
            </a:r>
            <a:r>
              <a:rPr lang="ru-RU" sz="1400" i="1" u="sng" dirty="0" smtClean="0"/>
              <a:t>.</a:t>
            </a:r>
            <a:r>
              <a:rPr lang="ru-RU" sz="1400" i="1" dirty="0" smtClean="0"/>
              <a:t> </a:t>
            </a:r>
            <a:r>
              <a:rPr lang="ru-RU" sz="1400" dirty="0"/>
              <a:t>Беговая дорожка для конькобежного спорта в классическом варианте представляет собой овал длиной </a:t>
            </a:r>
            <a:r>
              <a:rPr lang="ru-RU" sz="1400" dirty="0" smtClean="0"/>
              <a:t>400м, в шорт-треке – 111,12м. В классическом стиле в забеге участвуют два человека, в шорт-треке от 4 до 8 человек, чем длиннее дистанция, тем больше человек.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500" i="1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Кёрлинг</a:t>
            </a:r>
            <a:r>
              <a:rPr lang="ru-RU" sz="1400" dirty="0" smtClean="0"/>
              <a:t> -   командная </a:t>
            </a:r>
            <a:r>
              <a:rPr lang="ru-RU" sz="1400" dirty="0"/>
              <a:t>спортивная игра на ледяной площадке. Участники двух команд поочерёдно пускают по льду специальные тяжёлые гранитные снаряды («камни») в сторону размеченной на льду мишени («дома»). От каждой команды — четыре игрока</a:t>
            </a:r>
            <a:r>
              <a:rPr lang="ru-RU" sz="1400" dirty="0" smtClean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500" dirty="0" smtClean="0"/>
          </a:p>
          <a:p>
            <a:pPr marL="0" indent="0" algn="just">
              <a:buNone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Скелетон</a:t>
            </a:r>
            <a:r>
              <a:rPr lang="ru-RU" sz="1400" dirty="0" smtClean="0"/>
              <a:t>— </a:t>
            </a:r>
            <a:r>
              <a:rPr lang="ru-RU" sz="1400" dirty="0"/>
              <a:t>зимний олимпийский вид спорта, представляющий собой спуск по ледяному жёлобу на </a:t>
            </a:r>
            <a:r>
              <a:rPr lang="ru-RU" sz="1400" dirty="0" err="1"/>
              <a:t>двухполозьевых</a:t>
            </a:r>
            <a:r>
              <a:rPr lang="ru-RU" sz="1400" dirty="0"/>
              <a:t> </a:t>
            </a:r>
            <a:r>
              <a:rPr lang="ru-RU" sz="1400" dirty="0" smtClean="0"/>
              <a:t>санях </a:t>
            </a:r>
            <a:r>
              <a:rPr lang="ru-RU" sz="1400" dirty="0"/>
              <a:t>на укрепленной раме, победитель которого определяется по сумме двух заездов. </a:t>
            </a:r>
            <a:r>
              <a:rPr lang="ru-RU" sz="1400" dirty="0" smtClean="0"/>
              <a:t>Сани </a:t>
            </a:r>
            <a:r>
              <a:rPr lang="ru-RU" sz="1400" dirty="0"/>
              <a:t>со стальными полозьями и утяжелённой рамой, без рулевого управления, на которых спортсмен лежит головой вперёд в направлении движения, лицом вниз, используя для управления санями специальные шипы на ботинках</a:t>
            </a:r>
            <a:r>
              <a:rPr lang="ru-RU" sz="1400" dirty="0" smtClean="0"/>
              <a:t>.</a:t>
            </a:r>
          </a:p>
          <a:p>
            <a:pPr marL="0" indent="0" algn="just">
              <a:buNone/>
            </a:pPr>
            <a:endParaRPr lang="ru-RU" sz="5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Санный спорт</a:t>
            </a:r>
            <a:r>
              <a:rPr lang="ru-RU" sz="1400" dirty="0" smtClean="0"/>
              <a:t>— </a:t>
            </a:r>
            <a:r>
              <a:rPr lang="ru-RU" sz="1400" dirty="0"/>
              <a:t>зимний олимпийский вид спорта, в котором участники соревнуются в скоростном спуске на одноместных или двухместных санях по заранее подготовленной трассе. Спортсмены располагаются на санях на спине, ногами вперед. Управление санями производится при помощи изменения положения тела.</a:t>
            </a:r>
          </a:p>
        </p:txBody>
      </p:sp>
    </p:spTree>
    <p:extLst>
      <p:ext uri="{BB962C8B-B14F-4D97-AF65-F5344CB8AC3E}">
        <p14:creationId xmlns:p14="http://schemas.microsoft.com/office/powerpoint/2010/main" val="136936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211144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spc="5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ЗАЙКА</a:t>
            </a:r>
            <a:endParaRPr lang="ru-RU" sz="8000" b="1" spc="50" dirty="0">
              <a:ln w="1143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3" t="1426" r="26384" b="11635"/>
          <a:stretch/>
        </p:blipFill>
        <p:spPr>
          <a:xfrm>
            <a:off x="251520" y="1196752"/>
            <a:ext cx="3772858" cy="5409184"/>
          </a:xfrm>
          <a:scene3d>
            <a:camera prst="perspectiveRight"/>
            <a:lightRig rig="threePt" dir="t"/>
          </a:scene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7984" y="1600200"/>
            <a:ext cx="4258816" cy="452596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200" b="1" dirty="0"/>
              <a:t>Зайка – самая активная жительница зимнего леса. Ее друзья всегда удивляются – и как она все успевает!? Ведь Зайка не только успевает учиться в Лесной Академии на «отлично», помогать маме в семейном ресторанчике «Лесная запруда», но и участвовать в различных спортивных соревнованиях. Зайка уверяет своих друзей, что у нее нет никакого секрета: просто она очень любит спорт. А еще она любит петь и танцевать.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60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spc="5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БЕЛЫЙ</a:t>
            </a:r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8000" b="1" spc="5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МИШКА</a:t>
            </a:r>
            <a:endParaRPr lang="ru-RU" sz="8000" b="1" spc="50" dirty="0">
              <a:ln w="1143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79912" y="1340768"/>
            <a:ext cx="5184576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 полярным кругом в ледяном иглу живет белый мишка. В его доме все сделано изо льда и снега: снежный душ, кровать, компьютер и даже спортивные тренажеры.</a:t>
            </a:r>
          </a:p>
          <a:p>
            <a:pPr algn="just"/>
            <a:endParaRPr lang="ru-RU" sz="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Белый мишка с раннего детства воспитывался полярниками. Именно они научили его кататься на лыжах, бегать на коньках и играть в керлинг. Но больше всего белому мишке понравилось кататься на спортивных санках. Он стал настоящим саночником и бобслеистом, а его друзья – тюлени и морские котики - с удовольствием наблюдают за его победами. Теперь они вместе устраивают соревнования по этим видам спорта, и долгой </a:t>
            </a:r>
            <a:r>
              <a:rPr lang="ru-RU" sz="2000" b="1" dirty="0"/>
              <a:t>полярной ночью им некогда скучать!</a:t>
            </a:r>
          </a:p>
          <a:p>
            <a:pPr algn="just"/>
            <a:endParaRPr lang="ru-RU" sz="20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5" r="3601"/>
          <a:stretch/>
        </p:blipFill>
        <p:spPr>
          <a:xfrm>
            <a:off x="179512" y="1628800"/>
            <a:ext cx="3668783" cy="4501470"/>
          </a:xfrm>
          <a:scene3d>
            <a:camera prst="perspective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88546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3168352" cy="99412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ЛУЧИК И СНЕЖИНКА</a:t>
            </a:r>
            <a:endParaRPr lang="ru-RU" b="1" spc="50" dirty="0">
              <a:ln w="1143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H="1" flipV="1">
            <a:off x="755576" y="2420888"/>
            <a:ext cx="1238284" cy="2088232"/>
          </a:xfrm>
        </p:spPr>
        <p:txBody>
          <a:bodyPr vert="horz">
            <a:normAutofit/>
          </a:bodyPr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8" r="7222"/>
          <a:stretch/>
        </p:blipFill>
        <p:spPr>
          <a:xfrm>
            <a:off x="179512" y="1916832"/>
            <a:ext cx="3437969" cy="4119755"/>
          </a:xfrm>
          <a:scene3d>
            <a:camera prst="perspectiveRight"/>
            <a:lightRig rig="threePt" dir="t"/>
          </a:scene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-324544" y="1412776"/>
            <a:ext cx="4536504" cy="360040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(талисманы паралимпийских игр)</a:t>
            </a:r>
            <a:endParaRPr lang="ru-RU" sz="18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779912" y="350671"/>
            <a:ext cx="5040560" cy="63186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Лучик прилетел на Землю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 планеты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где всегда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жарко,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Снежинка прилетела на Землю с ледяной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планеты. Они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очень сильно отличался от землян. </a:t>
            </a:r>
            <a:endPara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just">
              <a:buNone/>
            </a:pPr>
            <a:endParaRPr lang="ru-RU" sz="1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Лучик и Снежинка решили остаться на Земле и не просто использовать свои невероятные возможности в спорте, но помогать своим друзьям и другим землянам открывать фантастические возможности в самих себе! </a:t>
            </a:r>
            <a:b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Они пережили много трудностей на пути через космическое пространство, им было совсем непросто привыкнуть к незнакомой планете, где все вокруг отличались от них. Но благодаря спорту они поняли – они не другие, они – спортсмены с невероятными возможностями, добрые и преданные друзья. </a:t>
            </a:r>
            <a:b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Лучик и Снежинка стали настоящим олицетворением контраста и гармонии. Вместе они обладают той силой, которая делает все возможным, и еще раз подтверждает всем людям на Земле, что невозможного не существует!</a:t>
            </a:r>
            <a:endPara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just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79401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ОЛИМПИЙСКИЕ МЕДАЛИ В </a:t>
            </a:r>
            <a:r>
              <a:rPr lang="ru-RU" sz="5400" b="1" spc="5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b="1" spc="5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ОЧИ</a:t>
            </a:r>
            <a:endParaRPr lang="ru-RU" b="1" spc="50" dirty="0">
              <a:ln w="1143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4"/>
            <a:ext cx="7599015" cy="5058381"/>
          </a:xfr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0803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96944" cy="70609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ЭМБЛЕМА ОЛИМПИЙСКИХ ИГР В СОЧИ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087" y="5705872"/>
            <a:ext cx="8928992" cy="103549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Девиз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Сочинских игр 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Gateway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Future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(ворота в будущее)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543" y="3721016"/>
            <a:ext cx="8178080" cy="19442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Эмблема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представляет собой надпись Sochi.ru, в которой слева зеркально отражается дата 2014, а справа расположены олимпийские кольца. Зеркальность символизирует двойственность Сочи, где теплое морское побережье соседствует с высокими снежными вершинами.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Дуальность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отражена и в основных цветах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эмблемы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- морском синем и белоснежно зимнем.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3" t="21329" r="10723" b="32314"/>
          <a:stretch/>
        </p:blipFill>
        <p:spPr bwMode="auto">
          <a:xfrm>
            <a:off x="1475656" y="1052736"/>
            <a:ext cx="5925941" cy="2553591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91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136904" cy="1800200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Олимпийский </a:t>
            </a:r>
            <a:r>
              <a:rPr lang="ru-RU" sz="2000" b="1" dirty="0"/>
              <a:t>флаг — белое шёлковое полотнище с вышитыми на нём пятью </a:t>
            </a:r>
            <a:r>
              <a:rPr lang="ru-RU" sz="2000" b="1" dirty="0" smtClean="0"/>
              <a:t>переплетёнными </a:t>
            </a:r>
            <a:r>
              <a:rPr lang="ru-RU" sz="2000" b="1" dirty="0"/>
              <a:t>кольцами голубого, чёрного, красного, жёлтого и зелёного цветов. </a:t>
            </a:r>
            <a:r>
              <a:rPr lang="ru-RU" sz="2000" b="1" dirty="0" smtClean="0"/>
              <a:t>Пьер </a:t>
            </a:r>
            <a:r>
              <a:rPr lang="ru-RU" sz="2000" b="1" dirty="0"/>
              <a:t>де Кубертен говорил, что </a:t>
            </a:r>
            <a:r>
              <a:rPr lang="ru-RU" sz="2000" b="1" dirty="0" smtClean="0"/>
              <a:t>шесть </a:t>
            </a:r>
            <a:r>
              <a:rPr lang="ru-RU" sz="2000" b="1" dirty="0"/>
              <a:t>цветов (вместе с белым фоном полотна) скомбинированы так, что являют собой национальные цвета всех без исключения </a:t>
            </a:r>
            <a:r>
              <a:rPr lang="ru-RU" sz="2000" b="1"/>
              <a:t>стран </a:t>
            </a:r>
            <a:r>
              <a:rPr lang="ru-RU" sz="2000" b="1" smtClean="0"/>
              <a:t>мира. 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476672"/>
            <a:ext cx="8064896" cy="63976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spc="5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ОЛИМПИЙСКИЙ ФЛАГ</a:t>
            </a:r>
            <a:endParaRPr lang="ru-RU" sz="6000" spc="50" dirty="0">
              <a:ln w="1143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3" b="2417"/>
          <a:stretch/>
        </p:blipFill>
        <p:spPr>
          <a:xfrm>
            <a:off x="827584" y="4221088"/>
            <a:ext cx="3488465" cy="2316266"/>
          </a:xfr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4008" y="4221088"/>
            <a:ext cx="4104456" cy="223224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Белый цвет флага символизирует мир во время олимпийских игр.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323528" y="3068960"/>
            <a:ext cx="8352928" cy="1080120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Также распространена версия, что пять колец — это пять частей света: Европа —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синий</a:t>
            </a:r>
            <a:r>
              <a:rPr lang="ru-RU" sz="2000" dirty="0"/>
              <a:t>, Америка — </a:t>
            </a:r>
            <a:r>
              <a:rPr lang="ru-RU" sz="2000" dirty="0">
                <a:solidFill>
                  <a:srgbClr val="FF0000"/>
                </a:solidFill>
              </a:rPr>
              <a:t>красный</a:t>
            </a:r>
            <a:r>
              <a:rPr lang="ru-RU" sz="2000" dirty="0"/>
              <a:t>, Азия — </a:t>
            </a:r>
            <a:r>
              <a:rPr lang="ru-RU" sz="2000" dirty="0" smtClean="0">
                <a:solidFill>
                  <a:srgbClr val="FFFF00"/>
                </a:solidFill>
              </a:rPr>
              <a:t>жёлтый</a:t>
            </a:r>
            <a:r>
              <a:rPr lang="ru-RU" sz="2000" dirty="0"/>
              <a:t>, Африка — черный, Австралия — </a:t>
            </a:r>
            <a:r>
              <a:rPr lang="ru-RU" sz="2000" dirty="0">
                <a:solidFill>
                  <a:srgbClr val="00B050"/>
                </a:solidFill>
              </a:rPr>
              <a:t>зеленый</a:t>
            </a:r>
          </a:p>
        </p:txBody>
      </p:sp>
    </p:spTree>
    <p:extLst>
      <p:ext uri="{BB962C8B-B14F-4D97-AF65-F5344CB8AC3E}">
        <p14:creationId xmlns:p14="http://schemas.microsoft.com/office/powerpoint/2010/main" val="361908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1913" y="380926"/>
            <a:ext cx="4713090" cy="119675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0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ЗИМНИЕ ОЛИМПИЙСКИЕ ВИДЫ СПОРТА В СОЧИ 2014</a:t>
            </a:r>
            <a:endParaRPr lang="ru-RU" sz="3000" b="1" spc="50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266" name="Picture 2" descr="D:\Олимпийские игры 2014\картинки\93318929_large_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" t="15325" r="3110"/>
          <a:stretch/>
        </p:blipFill>
        <p:spPr bwMode="auto">
          <a:xfrm>
            <a:off x="107504" y="332656"/>
            <a:ext cx="1994409" cy="132960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Олимпийские игры 2014\картинки\93318930_large_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" t="16014" r="4258"/>
          <a:stretch/>
        </p:blipFill>
        <p:spPr bwMode="auto">
          <a:xfrm>
            <a:off x="3538152" y="1866602"/>
            <a:ext cx="2109228" cy="131936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D:\Олимпийские игры 2014\картинки\93318931_large_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" t="16294" r="2639" b="4825"/>
          <a:stretch/>
        </p:blipFill>
        <p:spPr bwMode="auto">
          <a:xfrm>
            <a:off x="6718689" y="345221"/>
            <a:ext cx="2263174" cy="130447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D:\Олимпийские игры 2014\картинки\93318932_large_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2" t="18250" r="3301" b="5105"/>
          <a:stretch/>
        </p:blipFill>
        <p:spPr bwMode="auto">
          <a:xfrm>
            <a:off x="151919" y="1825888"/>
            <a:ext cx="2271017" cy="1286033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D:\Олимпийские игры 2014\картинки\93318934_large_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" t="16883" r="3903" b="4415"/>
          <a:stretch/>
        </p:blipFill>
        <p:spPr bwMode="auto">
          <a:xfrm>
            <a:off x="6809979" y="1825888"/>
            <a:ext cx="2171884" cy="136008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D:\Олимпийские игры 2014\картинки\93318935_large_7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" t="16852" r="3903" b="5385"/>
          <a:stretch/>
        </p:blipFill>
        <p:spPr bwMode="auto">
          <a:xfrm>
            <a:off x="3392353" y="3410602"/>
            <a:ext cx="2400825" cy="138182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5" name="Picture 11" descr="D:\Олимпийские игры 2014\картинки\93318936_large_8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" t="17413" r="3903" b="4266"/>
          <a:stretch/>
        </p:blipFill>
        <p:spPr bwMode="auto">
          <a:xfrm>
            <a:off x="6353965" y="3410602"/>
            <a:ext cx="2491143" cy="1444125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D:\Олимпийские игры 2014\картинки\93318937_large_9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" t="18442" r="3903" b="4155"/>
          <a:stretch/>
        </p:blipFill>
        <p:spPr bwMode="auto">
          <a:xfrm>
            <a:off x="386849" y="3284984"/>
            <a:ext cx="2405809" cy="1484314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7" name="Picture 13" descr="D:\Олимпийские игры 2014\картинки\93318938_large_10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" t="17133" r="3111" b="5664"/>
          <a:stretch/>
        </p:blipFill>
        <p:spPr bwMode="auto">
          <a:xfrm>
            <a:off x="3381157" y="5069145"/>
            <a:ext cx="2423219" cy="1368152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D:\Олимпийские игры 2014\картинки\93318939_large_11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7" t="17413" r="4714" b="5385"/>
          <a:stretch/>
        </p:blipFill>
        <p:spPr bwMode="auto">
          <a:xfrm>
            <a:off x="611560" y="5093492"/>
            <a:ext cx="2553843" cy="1488001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9" name="Picture 15" descr="D:\Олимпийские игры 2014\картинки\93318941_large_12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2" t="17729" r="4198" b="6278"/>
          <a:stretch/>
        </p:blipFill>
        <p:spPr bwMode="auto">
          <a:xfrm>
            <a:off x="6084168" y="5069145"/>
            <a:ext cx="2592402" cy="1478781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81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 Олимпийские играх в Сочи 2014 примут участие более 5500 спортсменов-олимпийцев и членов команд из более чем 80 стран, среди которых будут разыграны 98 комплектов наград в 15 олимпийских видах спорта.</a:t>
            </a:r>
            <a:r>
              <a:rPr lang="ru-RU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Решением Международного олимпийского комитета в программу Олимпийских зимних игр 2014 года в Сочи включены шесть новых видов соревнований. Это </a:t>
            </a:r>
            <a:r>
              <a:rPr lang="ru-RU" sz="3100" b="1" dirty="0" smtClean="0">
                <a:solidFill>
                  <a:srgbClr val="800000"/>
                </a:solidFill>
              </a:rPr>
              <a:t>женские прыжки на лыжах с трамплина</a:t>
            </a:r>
            <a:r>
              <a:rPr lang="ru-RU" sz="3100" b="1" dirty="0" smtClean="0"/>
              <a:t>, </a:t>
            </a:r>
            <a:r>
              <a:rPr lang="ru-RU" sz="3100" b="1" dirty="0" smtClean="0">
                <a:solidFill>
                  <a:srgbClr val="006600"/>
                </a:solidFill>
              </a:rPr>
              <a:t>смешанная эстафета в биатлоне</a:t>
            </a:r>
            <a:r>
              <a:rPr lang="ru-RU" sz="3100" b="1" dirty="0" smtClean="0"/>
              <a:t>, </a:t>
            </a:r>
            <a:r>
              <a:rPr lang="ru-RU" sz="3100" b="1" dirty="0">
                <a:solidFill>
                  <a:srgbClr val="D60093"/>
                </a:solidFill>
              </a:rPr>
              <a:t>командное фигурное катание</a:t>
            </a:r>
            <a:r>
              <a:rPr lang="ru-RU" sz="3100" b="1" dirty="0"/>
              <a:t>, </a:t>
            </a:r>
            <a:r>
              <a:rPr lang="ru-RU" sz="3100" b="1" dirty="0">
                <a:solidFill>
                  <a:srgbClr val="000099"/>
                </a:solidFill>
              </a:rPr>
              <a:t>эстафета в </a:t>
            </a:r>
            <a:r>
              <a:rPr lang="ru-RU" sz="3100" b="1" dirty="0" smtClean="0">
                <a:solidFill>
                  <a:srgbClr val="000099"/>
                </a:solidFill>
              </a:rPr>
              <a:t>санном </a:t>
            </a:r>
            <a:r>
              <a:rPr lang="ru-RU" sz="3100" b="1" dirty="0">
                <a:solidFill>
                  <a:srgbClr val="000099"/>
                </a:solidFill>
              </a:rPr>
              <a:t>спорте</a:t>
            </a:r>
            <a:r>
              <a:rPr lang="ru-RU" sz="3100" b="1" dirty="0"/>
              <a:t>, </a:t>
            </a:r>
            <a:r>
              <a:rPr lang="ru-RU" sz="3100" b="1" dirty="0">
                <a:solidFill>
                  <a:srgbClr val="FF9900"/>
                </a:solidFill>
              </a:rPr>
              <a:t>мужской и женский лыжный </a:t>
            </a:r>
            <a:r>
              <a:rPr lang="ru-RU" sz="3100" b="1" dirty="0" err="1">
                <a:solidFill>
                  <a:srgbClr val="FF9900"/>
                </a:solidFill>
              </a:rPr>
              <a:t>хавпайп</a:t>
            </a:r>
            <a:r>
              <a:rPr lang="ru-RU" sz="3100" b="1" dirty="0">
                <a:solidFill>
                  <a:srgbClr val="FF9900"/>
                </a:solidFill>
              </a:rPr>
              <a:t>.</a:t>
            </a:r>
            <a:r>
              <a:rPr lang="ru-RU" b="1" dirty="0">
                <a:solidFill>
                  <a:srgbClr val="FF9900"/>
                </a:solidFill>
              </a:rPr>
              <a:t/>
            </a:r>
            <a:br>
              <a:rPr lang="ru-RU" b="1" dirty="0">
                <a:solidFill>
                  <a:srgbClr val="FF9900"/>
                </a:solidFill>
              </a:rPr>
            </a:br>
            <a:endParaRPr lang="ru-RU" b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96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562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ЛЕОПАРД</vt:lpstr>
      <vt:lpstr>ЗАЙКА</vt:lpstr>
      <vt:lpstr>БЕЛЫЙ МИШКА</vt:lpstr>
      <vt:lpstr>ЛУЧИК И СНЕЖИНКА</vt:lpstr>
      <vt:lpstr>ОЛИМПИЙСКИЕ МЕДАЛИ В СОЧИ</vt:lpstr>
      <vt:lpstr>ЭМБЛЕМА ОЛИМПИЙСКИХ ИГР В СОЧИ</vt:lpstr>
      <vt:lpstr> Олимпийский флаг — белое шёлковое полотнище с вышитыми на нём пятью переплетёнными кольцами голубого, чёрного, красного, жёлтого и зелёного цветов. Пьер де Кубертен говорил, что шесть цветов (вместе с белым фоном полотна) скомбинированы так, что являют собой национальные цвета всех без исключения стран мира.  </vt:lpstr>
      <vt:lpstr>ЗИМНИЕ ОЛИМПИЙСКИЕ ВИДЫ СПОРТА В СОЧИ 2014</vt:lpstr>
      <vt:lpstr> В Олимпийские играх в Сочи 2014 примут участие более 5500 спортсменов-олимпийцев и членов команд из более чем 80 стран, среди которых будут разыграны 98 комплектов наград в 15 олимпийских видах спорта.  Решением Международного олимпийского комитета в программу Олимпийских зимних игр 2014 года в Сочи включены шесть новых видов соревнований. Это женские прыжки на лыжах с трамплина, смешанная эстафета в биатлоне, командное фигурное катание, эстафета в санном спорте, мужской и женский лыжный хавпайп. </vt:lpstr>
      <vt:lpstr>ОЛИМПИЙСКИЙ ОГОНЬ</vt:lpstr>
      <vt:lpstr>ДЕВИЗ ОЛИМПИЙСКИХ ИГР</vt:lpstr>
      <vt:lpstr>ОПИСАНИЕ НЕКОТОРЫХ ЗИМНИХ  ОЛИМПИЙСКИХ ВИДОВ СПОРТА В СОЧИ 2014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ЛЕОПАРД</dc:title>
  <dc:creator>Евгения</dc:creator>
  <cp:lastModifiedBy>Евгения</cp:lastModifiedBy>
  <cp:revision>69</cp:revision>
  <cp:lastPrinted>2014-01-19T14:06:00Z</cp:lastPrinted>
  <dcterms:created xsi:type="dcterms:W3CDTF">2014-01-16T03:45:26Z</dcterms:created>
  <dcterms:modified xsi:type="dcterms:W3CDTF">2014-01-19T15:14:11Z</dcterms:modified>
</cp:coreProperties>
</file>