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62" r:id="rId5"/>
    <p:sldId id="270" r:id="rId6"/>
    <p:sldId id="267" r:id="rId7"/>
    <p:sldId id="288" r:id="rId8"/>
    <p:sldId id="268" r:id="rId9"/>
    <p:sldId id="279" r:id="rId10"/>
    <p:sldId id="271" r:id="rId11"/>
    <p:sldId id="281" r:id="rId12"/>
    <p:sldId id="283" r:id="rId13"/>
    <p:sldId id="284" r:id="rId14"/>
    <p:sldId id="285" r:id="rId15"/>
    <p:sldId id="286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57" autoAdjust="0"/>
    <p:restoredTop sz="94660"/>
  </p:normalViewPr>
  <p:slideViewPr>
    <p:cSldViewPr>
      <p:cViewPr varScale="1">
        <p:scale>
          <a:sx n="75" d="100"/>
          <a:sy n="75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37DEC-41DF-4875-8B6D-DC56749D4B21}" type="doc">
      <dgm:prSet loTypeId="urn:microsoft.com/office/officeart/2005/8/layout/hierarchy2" loCatId="hierarchy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3AFCC5-63C5-4975-8AD3-B20DBAD2B4A9}">
      <dgm:prSet phldrT="[Текст]" custT="1"/>
      <dgm:spPr/>
      <dgm:t>
        <a:bodyPr/>
        <a:lstStyle/>
        <a:p>
          <a:r>
            <a:rPr lang="ru-RU" sz="3200" b="1" smtClean="0">
              <a:latin typeface="Times New Roman" pitchFamily="18" charset="0"/>
              <a:cs typeface="Times New Roman" pitchFamily="18" charset="0"/>
            </a:rPr>
            <a:t>Подвижные</a:t>
          </a:r>
        </a:p>
        <a:p>
          <a:r>
            <a:rPr lang="ru-RU" sz="3200" b="1" smtClean="0">
              <a:latin typeface="Times New Roman" pitchFamily="18" charset="0"/>
              <a:cs typeface="Times New Roman" pitchFamily="18" charset="0"/>
            </a:rPr>
            <a:t>игры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47ED2303-6511-49EB-9CDE-5FAFB1051353}" type="parTrans" cxnId="{4DC8CAAE-ADF6-40BA-B311-815EEBDAC492}">
      <dgm:prSet/>
      <dgm:spPr/>
      <dgm:t>
        <a:bodyPr/>
        <a:lstStyle/>
        <a:p>
          <a:endParaRPr lang="ru-RU"/>
        </a:p>
      </dgm:t>
    </dgm:pt>
    <dgm:pt modelId="{450535D6-CA2C-427D-8B7D-CDC11F35DB14}" type="sibTrans" cxnId="{4DC8CAAE-ADF6-40BA-B311-815EEBDAC492}">
      <dgm:prSet/>
      <dgm:spPr/>
      <dgm:t>
        <a:bodyPr/>
        <a:lstStyle/>
        <a:p>
          <a:endParaRPr lang="ru-RU"/>
        </a:p>
      </dgm:t>
    </dgm:pt>
    <dgm:pt modelId="{80858F74-E160-4F0F-B147-830B3FF7B092}">
      <dgm:prSet phldrT="[Текст]"/>
      <dgm:spPr/>
      <dgm:t>
        <a:bodyPr/>
        <a:lstStyle/>
        <a:p>
          <a:r>
            <a:rPr lang="ru-RU" b="1" smtClean="0"/>
            <a:t>элементарные</a:t>
          </a:r>
          <a:endParaRPr lang="ru-RU" b="1" dirty="0"/>
        </a:p>
      </dgm:t>
    </dgm:pt>
    <dgm:pt modelId="{36275804-9743-46E6-B3D1-75D515765A92}" type="parTrans" cxnId="{3F0DD2DE-A626-4BF8-9051-2D8AB0497860}">
      <dgm:prSet/>
      <dgm:spPr/>
      <dgm:t>
        <a:bodyPr/>
        <a:lstStyle/>
        <a:p>
          <a:endParaRPr lang="ru-RU"/>
        </a:p>
      </dgm:t>
    </dgm:pt>
    <dgm:pt modelId="{6C2C025B-2DD4-4CB3-B25D-4330925686B4}" type="sibTrans" cxnId="{3F0DD2DE-A626-4BF8-9051-2D8AB0497860}">
      <dgm:prSet/>
      <dgm:spPr/>
      <dgm:t>
        <a:bodyPr/>
        <a:lstStyle/>
        <a:p>
          <a:endParaRPr lang="ru-RU"/>
        </a:p>
      </dgm:t>
    </dgm:pt>
    <dgm:pt modelId="{644F5D5D-0BE7-4425-BB9A-A7B760B5B742}">
      <dgm:prSet phldrT="[Текст]"/>
      <dgm:spPr/>
      <dgm:t>
        <a:bodyPr/>
        <a:lstStyle/>
        <a:p>
          <a:r>
            <a:rPr lang="ru-RU" b="1" dirty="0" smtClean="0"/>
            <a:t>сюжетные</a:t>
          </a:r>
          <a:endParaRPr lang="ru-RU" b="1" dirty="0"/>
        </a:p>
      </dgm:t>
    </dgm:pt>
    <dgm:pt modelId="{4B49BF73-1A18-4D2C-B59E-CE35ADEE1687}" type="parTrans" cxnId="{447BC0E3-65C9-4D8C-AF72-ADC4ED85AA64}">
      <dgm:prSet/>
      <dgm:spPr/>
      <dgm:t>
        <a:bodyPr/>
        <a:lstStyle/>
        <a:p>
          <a:endParaRPr lang="ru-RU"/>
        </a:p>
      </dgm:t>
    </dgm:pt>
    <dgm:pt modelId="{6F35D070-7954-42DF-8C6B-239445509D11}" type="sibTrans" cxnId="{447BC0E3-65C9-4D8C-AF72-ADC4ED85AA64}">
      <dgm:prSet/>
      <dgm:spPr/>
      <dgm:t>
        <a:bodyPr/>
        <a:lstStyle/>
        <a:p>
          <a:endParaRPr lang="ru-RU"/>
        </a:p>
      </dgm:t>
    </dgm:pt>
    <dgm:pt modelId="{C7B0BE69-EF1A-4AB3-A279-29E76A9B2869}">
      <dgm:prSet phldrT="[Текст]"/>
      <dgm:spPr/>
      <dgm:t>
        <a:bodyPr/>
        <a:lstStyle/>
        <a:p>
          <a:r>
            <a:rPr lang="ru-RU" b="1" dirty="0" smtClean="0"/>
            <a:t>с элементами</a:t>
          </a:r>
        </a:p>
        <a:p>
          <a:r>
            <a:rPr lang="ru-RU" b="1" dirty="0" smtClean="0"/>
            <a:t>соревнования</a:t>
          </a:r>
          <a:endParaRPr lang="ru-RU" b="1" dirty="0"/>
        </a:p>
      </dgm:t>
    </dgm:pt>
    <dgm:pt modelId="{D93801D9-A702-4EDD-A47E-28387D1E54DD}" type="parTrans" cxnId="{FFA8EC0A-DB3B-4EAB-BF00-74F34975D3B0}">
      <dgm:prSet/>
      <dgm:spPr/>
      <dgm:t>
        <a:bodyPr/>
        <a:lstStyle/>
        <a:p>
          <a:endParaRPr lang="ru-RU"/>
        </a:p>
      </dgm:t>
    </dgm:pt>
    <dgm:pt modelId="{679133CE-7BDF-47CE-9778-A1BF686B92C3}" type="sibTrans" cxnId="{FFA8EC0A-DB3B-4EAB-BF00-74F34975D3B0}">
      <dgm:prSet/>
      <dgm:spPr/>
      <dgm:t>
        <a:bodyPr/>
        <a:lstStyle/>
        <a:p>
          <a:endParaRPr lang="ru-RU"/>
        </a:p>
      </dgm:t>
    </dgm:pt>
    <dgm:pt modelId="{776A0215-5DCB-45B5-B83A-3B768BC4F115}">
      <dgm:prSet phldrT="[Текст]"/>
      <dgm:spPr/>
      <dgm:t>
        <a:bodyPr/>
        <a:lstStyle/>
        <a:p>
          <a:r>
            <a:rPr lang="ru-RU" b="1" smtClean="0"/>
            <a:t>сложные</a:t>
          </a:r>
          <a:endParaRPr lang="ru-RU" b="1" dirty="0"/>
        </a:p>
      </dgm:t>
    </dgm:pt>
    <dgm:pt modelId="{33B26C22-E70D-453E-8AC0-486E1CE9E19C}" type="parTrans" cxnId="{B6B6754E-C0BC-428B-9C97-90332340983F}">
      <dgm:prSet/>
      <dgm:spPr/>
      <dgm:t>
        <a:bodyPr/>
        <a:lstStyle/>
        <a:p>
          <a:endParaRPr lang="ru-RU"/>
        </a:p>
      </dgm:t>
    </dgm:pt>
    <dgm:pt modelId="{0C37C2AE-322D-414D-B806-132342B879DB}" type="sibTrans" cxnId="{B6B6754E-C0BC-428B-9C97-90332340983F}">
      <dgm:prSet/>
      <dgm:spPr/>
      <dgm:t>
        <a:bodyPr/>
        <a:lstStyle/>
        <a:p>
          <a:endParaRPr lang="ru-RU"/>
        </a:p>
      </dgm:t>
    </dgm:pt>
    <dgm:pt modelId="{F47C319E-9D41-41AE-9EB7-892FA293CBBC}">
      <dgm:prSet phldrT="[Текст]"/>
      <dgm:spPr/>
      <dgm:t>
        <a:bodyPr/>
        <a:lstStyle/>
        <a:p>
          <a:r>
            <a:rPr lang="ru-RU" b="1" dirty="0" smtClean="0"/>
            <a:t>спортивные игры</a:t>
          </a:r>
          <a:endParaRPr lang="ru-RU" b="1" dirty="0"/>
        </a:p>
      </dgm:t>
    </dgm:pt>
    <dgm:pt modelId="{83909106-E1A1-4BDD-81BD-9E49B650B7B3}" type="parTrans" cxnId="{58A98282-329F-4616-9F82-FD02D655A2D5}">
      <dgm:prSet/>
      <dgm:spPr/>
      <dgm:t>
        <a:bodyPr/>
        <a:lstStyle/>
        <a:p>
          <a:endParaRPr lang="ru-RU"/>
        </a:p>
      </dgm:t>
    </dgm:pt>
    <dgm:pt modelId="{E2DB012A-C36B-4906-90B9-A4932EBFDDEF}" type="sibTrans" cxnId="{58A98282-329F-4616-9F82-FD02D655A2D5}">
      <dgm:prSet/>
      <dgm:spPr/>
      <dgm:t>
        <a:bodyPr/>
        <a:lstStyle/>
        <a:p>
          <a:endParaRPr lang="ru-RU"/>
        </a:p>
      </dgm:t>
    </dgm:pt>
    <dgm:pt modelId="{3E00D579-F556-4F1A-B740-BD2E54648C40}">
      <dgm:prSet phldrT="[Текст]"/>
      <dgm:spPr/>
      <dgm:t>
        <a:bodyPr/>
        <a:lstStyle/>
        <a:p>
          <a:r>
            <a:rPr lang="ru-RU" b="1" dirty="0" smtClean="0"/>
            <a:t>бессюжетные</a:t>
          </a:r>
          <a:endParaRPr lang="ru-RU" b="1" dirty="0"/>
        </a:p>
      </dgm:t>
    </dgm:pt>
    <dgm:pt modelId="{6C7FA651-C5D1-4B48-81AD-4EE55BCECC5B}" type="parTrans" cxnId="{7CE47368-41E9-4C87-85A8-2B07B0FDD48C}">
      <dgm:prSet/>
      <dgm:spPr/>
      <dgm:t>
        <a:bodyPr/>
        <a:lstStyle/>
        <a:p>
          <a:endParaRPr lang="ru-RU"/>
        </a:p>
      </dgm:t>
    </dgm:pt>
    <dgm:pt modelId="{7D062389-D2BD-41E7-B504-03308EB9336E}" type="sibTrans" cxnId="{7CE47368-41E9-4C87-85A8-2B07B0FDD48C}">
      <dgm:prSet/>
      <dgm:spPr/>
      <dgm:t>
        <a:bodyPr/>
        <a:lstStyle/>
        <a:p>
          <a:endParaRPr lang="ru-RU"/>
        </a:p>
      </dgm:t>
    </dgm:pt>
    <dgm:pt modelId="{3C2DE7A3-0ED2-42EE-BCDF-78B5BFDE754D}" type="pres">
      <dgm:prSet presAssocID="{2B137DEC-41DF-4875-8B6D-DC56749D4B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BCA5D-8E38-407E-8E13-10E1C3A6479C}" type="pres">
      <dgm:prSet presAssocID="{B73AFCC5-63C5-4975-8AD3-B20DBAD2B4A9}" presName="root1" presStyleCnt="0"/>
      <dgm:spPr/>
    </dgm:pt>
    <dgm:pt modelId="{066F8246-9A4C-4425-9F8B-6139744ADFEC}" type="pres">
      <dgm:prSet presAssocID="{B73AFCC5-63C5-4975-8AD3-B20DBAD2B4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96393-A37C-4811-982A-5782B44187FE}" type="pres">
      <dgm:prSet presAssocID="{B73AFCC5-63C5-4975-8AD3-B20DBAD2B4A9}" presName="level2hierChild" presStyleCnt="0"/>
      <dgm:spPr/>
    </dgm:pt>
    <dgm:pt modelId="{B2583845-A3F1-4D51-AAA8-179732965B5A}" type="pres">
      <dgm:prSet presAssocID="{36275804-9743-46E6-B3D1-75D515765A9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A28E2C-20E9-4DDC-A45D-3127FBE35964}" type="pres">
      <dgm:prSet presAssocID="{36275804-9743-46E6-B3D1-75D515765A9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14DE13C-94BD-411C-8A08-FA7604AA7D4D}" type="pres">
      <dgm:prSet presAssocID="{80858F74-E160-4F0F-B147-830B3FF7B092}" presName="root2" presStyleCnt="0"/>
      <dgm:spPr/>
    </dgm:pt>
    <dgm:pt modelId="{CB2CD106-1DBD-402A-ABD3-E21AC3EA30A2}" type="pres">
      <dgm:prSet presAssocID="{80858F74-E160-4F0F-B147-830B3FF7B09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72C0B5-D658-4C13-BBA1-F0FA416CAE90}" type="pres">
      <dgm:prSet presAssocID="{80858F74-E160-4F0F-B147-830B3FF7B092}" presName="level3hierChild" presStyleCnt="0"/>
      <dgm:spPr/>
    </dgm:pt>
    <dgm:pt modelId="{F3A24A1F-BA9D-4480-A821-91D59B404F47}" type="pres">
      <dgm:prSet presAssocID="{4B49BF73-1A18-4D2C-B59E-CE35ADEE1687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6CC7937E-5428-4681-AA55-9B458CF7853A}" type="pres">
      <dgm:prSet presAssocID="{4B49BF73-1A18-4D2C-B59E-CE35ADEE1687}" presName="connTx" presStyleLbl="parChTrans1D3" presStyleIdx="0" presStyleCnt="4"/>
      <dgm:spPr/>
      <dgm:t>
        <a:bodyPr/>
        <a:lstStyle/>
        <a:p>
          <a:endParaRPr lang="ru-RU"/>
        </a:p>
      </dgm:t>
    </dgm:pt>
    <dgm:pt modelId="{BAC33125-1E4C-497D-9366-094445A71137}" type="pres">
      <dgm:prSet presAssocID="{644F5D5D-0BE7-4425-BB9A-A7B760B5B742}" presName="root2" presStyleCnt="0"/>
      <dgm:spPr/>
    </dgm:pt>
    <dgm:pt modelId="{7F076DFD-FC62-4B09-9660-E4B37B695FA8}" type="pres">
      <dgm:prSet presAssocID="{644F5D5D-0BE7-4425-BB9A-A7B760B5B74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39961-8C3E-4D3B-9CA4-3CF0032C7AC2}" type="pres">
      <dgm:prSet presAssocID="{644F5D5D-0BE7-4425-BB9A-A7B760B5B742}" presName="level3hierChild" presStyleCnt="0"/>
      <dgm:spPr/>
    </dgm:pt>
    <dgm:pt modelId="{2154BE88-D384-4501-911A-92371FA2775E}" type="pres">
      <dgm:prSet presAssocID="{6C7FA651-C5D1-4B48-81AD-4EE55BCECC5B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6DA1563B-5FA7-4F4D-84B3-FF8F8092AF29}" type="pres">
      <dgm:prSet presAssocID="{6C7FA651-C5D1-4B48-81AD-4EE55BCECC5B}" presName="connTx" presStyleLbl="parChTrans1D3" presStyleIdx="1" presStyleCnt="4"/>
      <dgm:spPr/>
      <dgm:t>
        <a:bodyPr/>
        <a:lstStyle/>
        <a:p>
          <a:endParaRPr lang="ru-RU"/>
        </a:p>
      </dgm:t>
    </dgm:pt>
    <dgm:pt modelId="{2132697D-502E-4E6F-AF56-8441F534DF83}" type="pres">
      <dgm:prSet presAssocID="{3E00D579-F556-4F1A-B740-BD2E54648C40}" presName="root2" presStyleCnt="0"/>
      <dgm:spPr/>
    </dgm:pt>
    <dgm:pt modelId="{79C7A0D5-91EB-45EB-BA46-AFB35611981A}" type="pres">
      <dgm:prSet presAssocID="{3E00D579-F556-4F1A-B740-BD2E54648C40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04135-FDF2-4EB4-9193-E1D797468E05}" type="pres">
      <dgm:prSet presAssocID="{3E00D579-F556-4F1A-B740-BD2E54648C40}" presName="level3hierChild" presStyleCnt="0"/>
      <dgm:spPr/>
    </dgm:pt>
    <dgm:pt modelId="{5DB61BD5-7CFF-4320-9B36-6EAAEE91CE68}" type="pres">
      <dgm:prSet presAssocID="{D93801D9-A702-4EDD-A47E-28387D1E54DD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93720993-7978-4E3F-95CB-446D6A63A31E}" type="pres">
      <dgm:prSet presAssocID="{D93801D9-A702-4EDD-A47E-28387D1E54DD}" presName="connTx" presStyleLbl="parChTrans1D3" presStyleIdx="2" presStyleCnt="4"/>
      <dgm:spPr/>
      <dgm:t>
        <a:bodyPr/>
        <a:lstStyle/>
        <a:p>
          <a:endParaRPr lang="ru-RU"/>
        </a:p>
      </dgm:t>
    </dgm:pt>
    <dgm:pt modelId="{C8743131-B771-4A06-A4AA-2688716AF91F}" type="pres">
      <dgm:prSet presAssocID="{C7B0BE69-EF1A-4AB3-A279-29E76A9B2869}" presName="root2" presStyleCnt="0"/>
      <dgm:spPr/>
    </dgm:pt>
    <dgm:pt modelId="{7DDEFB46-4F59-4A0D-9701-79DF8DA098C6}" type="pres">
      <dgm:prSet presAssocID="{C7B0BE69-EF1A-4AB3-A279-29E76A9B2869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0B9B5E-2F2A-47A9-96CF-7579584A2BCA}" type="pres">
      <dgm:prSet presAssocID="{C7B0BE69-EF1A-4AB3-A279-29E76A9B2869}" presName="level3hierChild" presStyleCnt="0"/>
      <dgm:spPr/>
    </dgm:pt>
    <dgm:pt modelId="{2690CA3C-3D37-4B5C-9979-3639F2AEEDDE}" type="pres">
      <dgm:prSet presAssocID="{33B26C22-E70D-453E-8AC0-486E1CE9E19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D8D1398-D2B3-4F2A-AA47-5186ECBD03A1}" type="pres">
      <dgm:prSet presAssocID="{33B26C22-E70D-453E-8AC0-486E1CE9E19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228F691-1458-442E-974B-B49C6A998A93}" type="pres">
      <dgm:prSet presAssocID="{776A0215-5DCB-45B5-B83A-3B768BC4F115}" presName="root2" presStyleCnt="0"/>
      <dgm:spPr/>
    </dgm:pt>
    <dgm:pt modelId="{1E2EC2D0-4922-40D1-9EBF-F7C1ACCD938D}" type="pres">
      <dgm:prSet presAssocID="{776A0215-5DCB-45B5-B83A-3B768BC4F11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DA0A51-D300-4F54-A75C-0F0C2FE58542}" type="pres">
      <dgm:prSet presAssocID="{776A0215-5DCB-45B5-B83A-3B768BC4F115}" presName="level3hierChild" presStyleCnt="0"/>
      <dgm:spPr/>
    </dgm:pt>
    <dgm:pt modelId="{B9F23AC5-145E-4A8C-97B6-EE79DE73181E}" type="pres">
      <dgm:prSet presAssocID="{83909106-E1A1-4BDD-81BD-9E49B650B7B3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6967BC71-57B8-4E54-B8C4-54D0D5DDD571}" type="pres">
      <dgm:prSet presAssocID="{83909106-E1A1-4BDD-81BD-9E49B650B7B3}" presName="connTx" presStyleLbl="parChTrans1D3" presStyleIdx="3" presStyleCnt="4"/>
      <dgm:spPr/>
      <dgm:t>
        <a:bodyPr/>
        <a:lstStyle/>
        <a:p>
          <a:endParaRPr lang="ru-RU"/>
        </a:p>
      </dgm:t>
    </dgm:pt>
    <dgm:pt modelId="{ABC050FF-C532-4277-A7C5-C0949C1E758C}" type="pres">
      <dgm:prSet presAssocID="{F47C319E-9D41-41AE-9EB7-892FA293CBBC}" presName="root2" presStyleCnt="0"/>
      <dgm:spPr/>
    </dgm:pt>
    <dgm:pt modelId="{E6314AEF-0AB5-4710-8E19-80D30FDE2C91}" type="pres">
      <dgm:prSet presAssocID="{F47C319E-9D41-41AE-9EB7-892FA293CBB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E32D69-FD89-4E95-9817-07A289352DCB}" type="pres">
      <dgm:prSet presAssocID="{F47C319E-9D41-41AE-9EB7-892FA293CBBC}" presName="level3hierChild" presStyleCnt="0"/>
      <dgm:spPr/>
    </dgm:pt>
  </dgm:ptLst>
  <dgm:cxnLst>
    <dgm:cxn modelId="{61C96F9E-A154-4384-A4D9-77DF4FCD4E4D}" type="presOf" srcId="{776A0215-5DCB-45B5-B83A-3B768BC4F115}" destId="{1E2EC2D0-4922-40D1-9EBF-F7C1ACCD938D}" srcOrd="0" destOrd="0" presId="urn:microsoft.com/office/officeart/2005/8/layout/hierarchy2"/>
    <dgm:cxn modelId="{8949CE5B-817B-4568-8438-FCC72A3A1C49}" type="presOf" srcId="{83909106-E1A1-4BDD-81BD-9E49B650B7B3}" destId="{6967BC71-57B8-4E54-B8C4-54D0D5DDD571}" srcOrd="1" destOrd="0" presId="urn:microsoft.com/office/officeart/2005/8/layout/hierarchy2"/>
    <dgm:cxn modelId="{EC7E4AB4-F062-4034-91E5-9C499A3B9C03}" type="presOf" srcId="{3E00D579-F556-4F1A-B740-BD2E54648C40}" destId="{79C7A0D5-91EB-45EB-BA46-AFB35611981A}" srcOrd="0" destOrd="0" presId="urn:microsoft.com/office/officeart/2005/8/layout/hierarchy2"/>
    <dgm:cxn modelId="{739A1897-CB6E-4162-A215-A5FC8284E4C5}" type="presOf" srcId="{80858F74-E160-4F0F-B147-830B3FF7B092}" destId="{CB2CD106-1DBD-402A-ABD3-E21AC3EA30A2}" srcOrd="0" destOrd="0" presId="urn:microsoft.com/office/officeart/2005/8/layout/hierarchy2"/>
    <dgm:cxn modelId="{4DC8CAAE-ADF6-40BA-B311-815EEBDAC492}" srcId="{2B137DEC-41DF-4875-8B6D-DC56749D4B21}" destId="{B73AFCC5-63C5-4975-8AD3-B20DBAD2B4A9}" srcOrd="0" destOrd="0" parTransId="{47ED2303-6511-49EB-9CDE-5FAFB1051353}" sibTransId="{450535D6-CA2C-427D-8B7D-CDC11F35DB14}"/>
    <dgm:cxn modelId="{447BC0E3-65C9-4D8C-AF72-ADC4ED85AA64}" srcId="{80858F74-E160-4F0F-B147-830B3FF7B092}" destId="{644F5D5D-0BE7-4425-BB9A-A7B760B5B742}" srcOrd="0" destOrd="0" parTransId="{4B49BF73-1A18-4D2C-B59E-CE35ADEE1687}" sibTransId="{6F35D070-7954-42DF-8C6B-239445509D11}"/>
    <dgm:cxn modelId="{85285FF0-67F5-4401-A322-2924305EC6D2}" type="presOf" srcId="{36275804-9743-46E6-B3D1-75D515765A92}" destId="{B2583845-A3F1-4D51-AAA8-179732965B5A}" srcOrd="0" destOrd="0" presId="urn:microsoft.com/office/officeart/2005/8/layout/hierarchy2"/>
    <dgm:cxn modelId="{E3A09B49-F6E1-4C60-BEC8-394272EF7A60}" type="presOf" srcId="{2B137DEC-41DF-4875-8B6D-DC56749D4B21}" destId="{3C2DE7A3-0ED2-42EE-BCDF-78B5BFDE754D}" srcOrd="0" destOrd="0" presId="urn:microsoft.com/office/officeart/2005/8/layout/hierarchy2"/>
    <dgm:cxn modelId="{BFE082AB-D1A8-4FEA-9397-38F434E791F2}" type="presOf" srcId="{33B26C22-E70D-453E-8AC0-486E1CE9E19C}" destId="{2690CA3C-3D37-4B5C-9979-3639F2AEEDDE}" srcOrd="0" destOrd="0" presId="urn:microsoft.com/office/officeart/2005/8/layout/hierarchy2"/>
    <dgm:cxn modelId="{D7F9C32B-1F8F-40EE-B27F-D414F3B5F538}" type="presOf" srcId="{B73AFCC5-63C5-4975-8AD3-B20DBAD2B4A9}" destId="{066F8246-9A4C-4425-9F8B-6139744ADFEC}" srcOrd="0" destOrd="0" presId="urn:microsoft.com/office/officeart/2005/8/layout/hierarchy2"/>
    <dgm:cxn modelId="{5711BF00-903C-4136-AA8D-16A578670828}" type="presOf" srcId="{644F5D5D-0BE7-4425-BB9A-A7B760B5B742}" destId="{7F076DFD-FC62-4B09-9660-E4B37B695FA8}" srcOrd="0" destOrd="0" presId="urn:microsoft.com/office/officeart/2005/8/layout/hierarchy2"/>
    <dgm:cxn modelId="{21EBDE9B-DF70-4832-94A6-8A475A081002}" type="presOf" srcId="{F47C319E-9D41-41AE-9EB7-892FA293CBBC}" destId="{E6314AEF-0AB5-4710-8E19-80D30FDE2C91}" srcOrd="0" destOrd="0" presId="urn:microsoft.com/office/officeart/2005/8/layout/hierarchy2"/>
    <dgm:cxn modelId="{FFA8EC0A-DB3B-4EAB-BF00-74F34975D3B0}" srcId="{80858F74-E160-4F0F-B147-830B3FF7B092}" destId="{C7B0BE69-EF1A-4AB3-A279-29E76A9B2869}" srcOrd="2" destOrd="0" parTransId="{D93801D9-A702-4EDD-A47E-28387D1E54DD}" sibTransId="{679133CE-7BDF-47CE-9778-A1BF686B92C3}"/>
    <dgm:cxn modelId="{B6B6754E-C0BC-428B-9C97-90332340983F}" srcId="{B73AFCC5-63C5-4975-8AD3-B20DBAD2B4A9}" destId="{776A0215-5DCB-45B5-B83A-3B768BC4F115}" srcOrd="1" destOrd="0" parTransId="{33B26C22-E70D-453E-8AC0-486E1CE9E19C}" sibTransId="{0C37C2AE-322D-414D-B806-132342B879DB}"/>
    <dgm:cxn modelId="{3F0DD2DE-A626-4BF8-9051-2D8AB0497860}" srcId="{B73AFCC5-63C5-4975-8AD3-B20DBAD2B4A9}" destId="{80858F74-E160-4F0F-B147-830B3FF7B092}" srcOrd="0" destOrd="0" parTransId="{36275804-9743-46E6-B3D1-75D515765A92}" sibTransId="{6C2C025B-2DD4-4CB3-B25D-4330925686B4}"/>
    <dgm:cxn modelId="{58A98282-329F-4616-9F82-FD02D655A2D5}" srcId="{776A0215-5DCB-45B5-B83A-3B768BC4F115}" destId="{F47C319E-9D41-41AE-9EB7-892FA293CBBC}" srcOrd="0" destOrd="0" parTransId="{83909106-E1A1-4BDD-81BD-9E49B650B7B3}" sibTransId="{E2DB012A-C36B-4906-90B9-A4932EBFDDEF}"/>
    <dgm:cxn modelId="{067B7AB1-9485-40E9-BF9E-A2AAD0148A65}" type="presOf" srcId="{6C7FA651-C5D1-4B48-81AD-4EE55BCECC5B}" destId="{6DA1563B-5FA7-4F4D-84B3-FF8F8092AF29}" srcOrd="1" destOrd="0" presId="urn:microsoft.com/office/officeart/2005/8/layout/hierarchy2"/>
    <dgm:cxn modelId="{A49A990E-EE13-4097-B22E-D802396B8F08}" type="presOf" srcId="{6C7FA651-C5D1-4B48-81AD-4EE55BCECC5B}" destId="{2154BE88-D384-4501-911A-92371FA2775E}" srcOrd="0" destOrd="0" presId="urn:microsoft.com/office/officeart/2005/8/layout/hierarchy2"/>
    <dgm:cxn modelId="{3D03FA37-EE98-4A20-82FD-2DA8624289D7}" type="presOf" srcId="{4B49BF73-1A18-4D2C-B59E-CE35ADEE1687}" destId="{6CC7937E-5428-4681-AA55-9B458CF7853A}" srcOrd="1" destOrd="0" presId="urn:microsoft.com/office/officeart/2005/8/layout/hierarchy2"/>
    <dgm:cxn modelId="{E6522C0F-5529-42D4-9493-A266DAE3D726}" type="presOf" srcId="{4B49BF73-1A18-4D2C-B59E-CE35ADEE1687}" destId="{F3A24A1F-BA9D-4480-A821-91D59B404F47}" srcOrd="0" destOrd="0" presId="urn:microsoft.com/office/officeart/2005/8/layout/hierarchy2"/>
    <dgm:cxn modelId="{72E96DED-4F79-4064-98C5-CEEB481D8C0B}" type="presOf" srcId="{D93801D9-A702-4EDD-A47E-28387D1E54DD}" destId="{93720993-7978-4E3F-95CB-446D6A63A31E}" srcOrd="1" destOrd="0" presId="urn:microsoft.com/office/officeart/2005/8/layout/hierarchy2"/>
    <dgm:cxn modelId="{D59F5750-6868-4BFE-AAB2-FE2369B65491}" type="presOf" srcId="{33B26C22-E70D-453E-8AC0-486E1CE9E19C}" destId="{6D8D1398-D2B3-4F2A-AA47-5186ECBD03A1}" srcOrd="1" destOrd="0" presId="urn:microsoft.com/office/officeart/2005/8/layout/hierarchy2"/>
    <dgm:cxn modelId="{DB17606F-D471-4812-ABCA-A69AF91040C1}" type="presOf" srcId="{83909106-E1A1-4BDD-81BD-9E49B650B7B3}" destId="{B9F23AC5-145E-4A8C-97B6-EE79DE73181E}" srcOrd="0" destOrd="0" presId="urn:microsoft.com/office/officeart/2005/8/layout/hierarchy2"/>
    <dgm:cxn modelId="{7CE47368-41E9-4C87-85A8-2B07B0FDD48C}" srcId="{80858F74-E160-4F0F-B147-830B3FF7B092}" destId="{3E00D579-F556-4F1A-B740-BD2E54648C40}" srcOrd="1" destOrd="0" parTransId="{6C7FA651-C5D1-4B48-81AD-4EE55BCECC5B}" sibTransId="{7D062389-D2BD-41E7-B504-03308EB9336E}"/>
    <dgm:cxn modelId="{1A57D271-32A0-4F68-AE52-2DF82EECBF5C}" type="presOf" srcId="{D93801D9-A702-4EDD-A47E-28387D1E54DD}" destId="{5DB61BD5-7CFF-4320-9B36-6EAAEE91CE68}" srcOrd="0" destOrd="0" presId="urn:microsoft.com/office/officeart/2005/8/layout/hierarchy2"/>
    <dgm:cxn modelId="{AF4FDC54-F073-492D-9D47-EBD53CC4512A}" type="presOf" srcId="{36275804-9743-46E6-B3D1-75D515765A92}" destId="{A9A28E2C-20E9-4DDC-A45D-3127FBE35964}" srcOrd="1" destOrd="0" presId="urn:microsoft.com/office/officeart/2005/8/layout/hierarchy2"/>
    <dgm:cxn modelId="{A3AAB1C2-75B4-4CC4-9695-55C8AEF49B4C}" type="presOf" srcId="{C7B0BE69-EF1A-4AB3-A279-29E76A9B2869}" destId="{7DDEFB46-4F59-4A0D-9701-79DF8DA098C6}" srcOrd="0" destOrd="0" presId="urn:microsoft.com/office/officeart/2005/8/layout/hierarchy2"/>
    <dgm:cxn modelId="{A1DFF69C-EEA2-44CC-863C-108687D4BAC7}" type="presParOf" srcId="{3C2DE7A3-0ED2-42EE-BCDF-78B5BFDE754D}" destId="{07CBCA5D-8E38-407E-8E13-10E1C3A6479C}" srcOrd="0" destOrd="0" presId="urn:microsoft.com/office/officeart/2005/8/layout/hierarchy2"/>
    <dgm:cxn modelId="{9E0A7184-1406-4541-88AF-B5ABA78F49D4}" type="presParOf" srcId="{07CBCA5D-8E38-407E-8E13-10E1C3A6479C}" destId="{066F8246-9A4C-4425-9F8B-6139744ADFEC}" srcOrd="0" destOrd="0" presId="urn:microsoft.com/office/officeart/2005/8/layout/hierarchy2"/>
    <dgm:cxn modelId="{ADA8D6F8-6E57-4F64-907B-1C9905C2564A}" type="presParOf" srcId="{07CBCA5D-8E38-407E-8E13-10E1C3A6479C}" destId="{A3296393-A37C-4811-982A-5782B44187FE}" srcOrd="1" destOrd="0" presId="urn:microsoft.com/office/officeart/2005/8/layout/hierarchy2"/>
    <dgm:cxn modelId="{10FEDBE0-2B88-498E-A46E-9229FBFA6C9C}" type="presParOf" srcId="{A3296393-A37C-4811-982A-5782B44187FE}" destId="{B2583845-A3F1-4D51-AAA8-179732965B5A}" srcOrd="0" destOrd="0" presId="urn:microsoft.com/office/officeart/2005/8/layout/hierarchy2"/>
    <dgm:cxn modelId="{8E48A6D9-B45D-43AF-98E0-7FB842B8A154}" type="presParOf" srcId="{B2583845-A3F1-4D51-AAA8-179732965B5A}" destId="{A9A28E2C-20E9-4DDC-A45D-3127FBE35964}" srcOrd="0" destOrd="0" presId="urn:microsoft.com/office/officeart/2005/8/layout/hierarchy2"/>
    <dgm:cxn modelId="{B4B4D46B-84E1-4043-8F4A-6327A4C421B0}" type="presParOf" srcId="{A3296393-A37C-4811-982A-5782B44187FE}" destId="{114DE13C-94BD-411C-8A08-FA7604AA7D4D}" srcOrd="1" destOrd="0" presId="urn:microsoft.com/office/officeart/2005/8/layout/hierarchy2"/>
    <dgm:cxn modelId="{1E6E62D1-BA71-46D9-A35F-74C18CF28453}" type="presParOf" srcId="{114DE13C-94BD-411C-8A08-FA7604AA7D4D}" destId="{CB2CD106-1DBD-402A-ABD3-E21AC3EA30A2}" srcOrd="0" destOrd="0" presId="urn:microsoft.com/office/officeart/2005/8/layout/hierarchy2"/>
    <dgm:cxn modelId="{443BAB72-6E6B-4DA0-B888-46F802308172}" type="presParOf" srcId="{114DE13C-94BD-411C-8A08-FA7604AA7D4D}" destId="{1672C0B5-D658-4C13-BBA1-F0FA416CAE90}" srcOrd="1" destOrd="0" presId="urn:microsoft.com/office/officeart/2005/8/layout/hierarchy2"/>
    <dgm:cxn modelId="{3EC6B8A8-54E9-459A-A2CC-415CF46A73DB}" type="presParOf" srcId="{1672C0B5-D658-4C13-BBA1-F0FA416CAE90}" destId="{F3A24A1F-BA9D-4480-A821-91D59B404F47}" srcOrd="0" destOrd="0" presId="urn:microsoft.com/office/officeart/2005/8/layout/hierarchy2"/>
    <dgm:cxn modelId="{AE27D159-B34C-4713-BE7A-F13A295953AC}" type="presParOf" srcId="{F3A24A1F-BA9D-4480-A821-91D59B404F47}" destId="{6CC7937E-5428-4681-AA55-9B458CF7853A}" srcOrd="0" destOrd="0" presId="urn:microsoft.com/office/officeart/2005/8/layout/hierarchy2"/>
    <dgm:cxn modelId="{A64F3117-2257-4BB5-8B66-88D0D46023E1}" type="presParOf" srcId="{1672C0B5-D658-4C13-BBA1-F0FA416CAE90}" destId="{BAC33125-1E4C-497D-9366-094445A71137}" srcOrd="1" destOrd="0" presId="urn:microsoft.com/office/officeart/2005/8/layout/hierarchy2"/>
    <dgm:cxn modelId="{1AFC181B-096D-4373-88AF-4DBB3CEA6E36}" type="presParOf" srcId="{BAC33125-1E4C-497D-9366-094445A71137}" destId="{7F076DFD-FC62-4B09-9660-E4B37B695FA8}" srcOrd="0" destOrd="0" presId="urn:microsoft.com/office/officeart/2005/8/layout/hierarchy2"/>
    <dgm:cxn modelId="{D30C72CE-5144-47B1-B6F1-51D091A2B83B}" type="presParOf" srcId="{BAC33125-1E4C-497D-9366-094445A71137}" destId="{3F639961-8C3E-4D3B-9CA4-3CF0032C7AC2}" srcOrd="1" destOrd="0" presId="urn:microsoft.com/office/officeart/2005/8/layout/hierarchy2"/>
    <dgm:cxn modelId="{BD026DBF-8AEA-4653-86D4-FC2F761D2B85}" type="presParOf" srcId="{1672C0B5-D658-4C13-BBA1-F0FA416CAE90}" destId="{2154BE88-D384-4501-911A-92371FA2775E}" srcOrd="2" destOrd="0" presId="urn:microsoft.com/office/officeart/2005/8/layout/hierarchy2"/>
    <dgm:cxn modelId="{0C5D4015-1797-4BEC-BA58-31873CC1F7CD}" type="presParOf" srcId="{2154BE88-D384-4501-911A-92371FA2775E}" destId="{6DA1563B-5FA7-4F4D-84B3-FF8F8092AF29}" srcOrd="0" destOrd="0" presId="urn:microsoft.com/office/officeart/2005/8/layout/hierarchy2"/>
    <dgm:cxn modelId="{328F554B-2BFF-440B-BE6F-B866C0BBDF0D}" type="presParOf" srcId="{1672C0B5-D658-4C13-BBA1-F0FA416CAE90}" destId="{2132697D-502E-4E6F-AF56-8441F534DF83}" srcOrd="3" destOrd="0" presId="urn:microsoft.com/office/officeart/2005/8/layout/hierarchy2"/>
    <dgm:cxn modelId="{61516F9C-9C89-41CE-8565-2D7F7E90E40B}" type="presParOf" srcId="{2132697D-502E-4E6F-AF56-8441F534DF83}" destId="{79C7A0D5-91EB-45EB-BA46-AFB35611981A}" srcOrd="0" destOrd="0" presId="urn:microsoft.com/office/officeart/2005/8/layout/hierarchy2"/>
    <dgm:cxn modelId="{F238FE08-5012-4091-A799-FA68D33E4FF0}" type="presParOf" srcId="{2132697D-502E-4E6F-AF56-8441F534DF83}" destId="{B3E04135-FDF2-4EB4-9193-E1D797468E05}" srcOrd="1" destOrd="0" presId="urn:microsoft.com/office/officeart/2005/8/layout/hierarchy2"/>
    <dgm:cxn modelId="{7F6410D9-A9A3-485B-A8BE-7520E3E592D6}" type="presParOf" srcId="{1672C0B5-D658-4C13-BBA1-F0FA416CAE90}" destId="{5DB61BD5-7CFF-4320-9B36-6EAAEE91CE68}" srcOrd="4" destOrd="0" presId="urn:microsoft.com/office/officeart/2005/8/layout/hierarchy2"/>
    <dgm:cxn modelId="{86DA4452-DB37-41A7-B310-0F463F0D0FBC}" type="presParOf" srcId="{5DB61BD5-7CFF-4320-9B36-6EAAEE91CE68}" destId="{93720993-7978-4E3F-95CB-446D6A63A31E}" srcOrd="0" destOrd="0" presId="urn:microsoft.com/office/officeart/2005/8/layout/hierarchy2"/>
    <dgm:cxn modelId="{87903379-8AD3-4830-A4E0-F6C6684CE7F7}" type="presParOf" srcId="{1672C0B5-D658-4C13-BBA1-F0FA416CAE90}" destId="{C8743131-B771-4A06-A4AA-2688716AF91F}" srcOrd="5" destOrd="0" presId="urn:microsoft.com/office/officeart/2005/8/layout/hierarchy2"/>
    <dgm:cxn modelId="{BCD9756C-89BC-4CFE-B7E7-0F271B9AB27A}" type="presParOf" srcId="{C8743131-B771-4A06-A4AA-2688716AF91F}" destId="{7DDEFB46-4F59-4A0D-9701-79DF8DA098C6}" srcOrd="0" destOrd="0" presId="urn:microsoft.com/office/officeart/2005/8/layout/hierarchy2"/>
    <dgm:cxn modelId="{481BFD7D-2C49-4F55-8F16-CE5C2ADF4ED4}" type="presParOf" srcId="{C8743131-B771-4A06-A4AA-2688716AF91F}" destId="{630B9B5E-2F2A-47A9-96CF-7579584A2BCA}" srcOrd="1" destOrd="0" presId="urn:microsoft.com/office/officeart/2005/8/layout/hierarchy2"/>
    <dgm:cxn modelId="{091A671D-6E14-45BB-8B31-B0DB9CC95827}" type="presParOf" srcId="{A3296393-A37C-4811-982A-5782B44187FE}" destId="{2690CA3C-3D37-4B5C-9979-3639F2AEEDDE}" srcOrd="2" destOrd="0" presId="urn:microsoft.com/office/officeart/2005/8/layout/hierarchy2"/>
    <dgm:cxn modelId="{CCB22B45-035C-4465-9446-0952C25A0EC2}" type="presParOf" srcId="{2690CA3C-3D37-4B5C-9979-3639F2AEEDDE}" destId="{6D8D1398-D2B3-4F2A-AA47-5186ECBD03A1}" srcOrd="0" destOrd="0" presId="urn:microsoft.com/office/officeart/2005/8/layout/hierarchy2"/>
    <dgm:cxn modelId="{BC5FFDD6-3CDC-4872-90B0-6BAE60B3B72D}" type="presParOf" srcId="{A3296393-A37C-4811-982A-5782B44187FE}" destId="{3228F691-1458-442E-974B-B49C6A998A93}" srcOrd="3" destOrd="0" presId="urn:microsoft.com/office/officeart/2005/8/layout/hierarchy2"/>
    <dgm:cxn modelId="{2E34F9F7-7299-4474-BAEC-2D821414CC23}" type="presParOf" srcId="{3228F691-1458-442E-974B-B49C6A998A93}" destId="{1E2EC2D0-4922-40D1-9EBF-F7C1ACCD938D}" srcOrd="0" destOrd="0" presId="urn:microsoft.com/office/officeart/2005/8/layout/hierarchy2"/>
    <dgm:cxn modelId="{88D89913-C5B6-4102-AF0F-5514C959E58B}" type="presParOf" srcId="{3228F691-1458-442E-974B-B49C6A998A93}" destId="{B2DA0A51-D300-4F54-A75C-0F0C2FE58542}" srcOrd="1" destOrd="0" presId="urn:microsoft.com/office/officeart/2005/8/layout/hierarchy2"/>
    <dgm:cxn modelId="{D9305F11-AD2B-4097-9209-2C8F3AC6D9E9}" type="presParOf" srcId="{B2DA0A51-D300-4F54-A75C-0F0C2FE58542}" destId="{B9F23AC5-145E-4A8C-97B6-EE79DE73181E}" srcOrd="0" destOrd="0" presId="urn:microsoft.com/office/officeart/2005/8/layout/hierarchy2"/>
    <dgm:cxn modelId="{8643725E-3070-4E06-AE04-CBAFBDD25290}" type="presParOf" srcId="{B9F23AC5-145E-4A8C-97B6-EE79DE73181E}" destId="{6967BC71-57B8-4E54-B8C4-54D0D5DDD571}" srcOrd="0" destOrd="0" presId="urn:microsoft.com/office/officeart/2005/8/layout/hierarchy2"/>
    <dgm:cxn modelId="{191AEADE-909D-4EF6-9982-00A4FF2D93CC}" type="presParOf" srcId="{B2DA0A51-D300-4F54-A75C-0F0C2FE58542}" destId="{ABC050FF-C532-4277-A7C5-C0949C1E758C}" srcOrd="1" destOrd="0" presId="urn:microsoft.com/office/officeart/2005/8/layout/hierarchy2"/>
    <dgm:cxn modelId="{9C92DEEB-1EDB-4CA7-97DA-D41892D77762}" type="presParOf" srcId="{ABC050FF-C532-4277-A7C5-C0949C1E758C}" destId="{E6314AEF-0AB5-4710-8E19-80D30FDE2C91}" srcOrd="0" destOrd="0" presId="urn:microsoft.com/office/officeart/2005/8/layout/hierarchy2"/>
    <dgm:cxn modelId="{4A951DAF-FB1A-4BD6-BEB8-5F5B81D94D83}" type="presParOf" srcId="{ABC050FF-C532-4277-A7C5-C0949C1E758C}" destId="{8AE32D69-FD89-4E95-9817-07A289352DCB}" srcOrd="1" destOrd="0" presId="urn:microsoft.com/office/officeart/2005/8/layout/hierarchy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42B09-3367-45F5-8590-ED07AC3E56F9}" type="doc">
      <dgm:prSet loTypeId="urn:microsoft.com/office/officeart/2005/8/layout/hierarchy1" loCatId="hierarchy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25AEB45-8E5D-4622-AAFA-DD39C71E8519}">
      <dgm:prSet phldrT="[Текст]" custT="1"/>
      <dgm:spPr/>
      <dgm:t>
        <a:bodyPr/>
        <a:lstStyle/>
        <a:p>
          <a:r>
            <a:rPr lang="ru-RU" sz="6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Сюжетные игры</a:t>
          </a:r>
          <a:endParaRPr lang="ru-RU" sz="60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552F785-9E1B-46AC-9097-9D217B055A03}" type="parTrans" cxnId="{3DC2B979-428C-4B74-9580-469CCE60961F}">
      <dgm:prSet/>
      <dgm:spPr/>
      <dgm:t>
        <a:bodyPr/>
        <a:lstStyle/>
        <a:p>
          <a:endParaRPr lang="ru-RU"/>
        </a:p>
      </dgm:t>
    </dgm:pt>
    <dgm:pt modelId="{3B2E72F7-DEBE-4CBB-ABB3-BDACAE11C511}" type="sibTrans" cxnId="{3DC2B979-428C-4B74-9580-469CCE60961F}">
      <dgm:prSet/>
      <dgm:spPr/>
      <dgm:t>
        <a:bodyPr/>
        <a:lstStyle/>
        <a:p>
          <a:endParaRPr lang="ru-RU"/>
        </a:p>
      </dgm:t>
    </dgm:pt>
    <dgm:pt modelId="{FD40C347-1B04-489C-ADBD-0F036A2B93BB}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rPr>
            <a:t>правила</a:t>
          </a:r>
          <a:endParaRPr lang="ru-RU" sz="4800" b="1" dirty="0">
            <a:solidFill>
              <a:schemeClr val="accent6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33F437-3A22-45DD-8C33-88AC31FFCAA6}" type="parTrans" cxnId="{CE3ADA8A-3065-4FAB-927A-BF28155BC110}">
      <dgm:prSet/>
      <dgm:spPr/>
      <dgm:t>
        <a:bodyPr/>
        <a:lstStyle/>
        <a:p>
          <a:endParaRPr lang="ru-RU"/>
        </a:p>
      </dgm:t>
    </dgm:pt>
    <dgm:pt modelId="{BF59ADED-EC32-4FFD-8FEB-704EB958A93D}" type="sibTrans" cxnId="{CE3ADA8A-3065-4FAB-927A-BF28155BC110}">
      <dgm:prSet/>
      <dgm:spPr/>
      <dgm:t>
        <a:bodyPr/>
        <a:lstStyle/>
        <a:p>
          <a:endParaRPr lang="ru-RU"/>
        </a:p>
      </dgm:t>
    </dgm:pt>
    <dgm:pt modelId="{5CA5F463-A891-4318-A576-B598A7B3E39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Правила обусловливают начало и прекращение движения</a:t>
          </a:r>
          <a:endParaRPr lang="ru-RU" sz="18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9F2D512-8873-41F9-8717-785E4D86520A}" type="parTrans" cxnId="{332992B3-C932-4197-9BA4-22D20E7524A5}">
      <dgm:prSet/>
      <dgm:spPr/>
      <dgm:t>
        <a:bodyPr/>
        <a:lstStyle/>
        <a:p>
          <a:endParaRPr lang="ru-RU"/>
        </a:p>
      </dgm:t>
    </dgm:pt>
    <dgm:pt modelId="{F1C4802C-34ED-44B8-95CB-653751336468}" type="sibTrans" cxnId="{332992B3-C932-4197-9BA4-22D20E7524A5}">
      <dgm:prSet/>
      <dgm:spPr/>
      <dgm:t>
        <a:bodyPr/>
        <a:lstStyle/>
        <a:p>
          <a:endParaRPr lang="ru-RU"/>
        </a:p>
      </dgm:t>
    </dgm:pt>
    <dgm:pt modelId="{4B928636-B2AA-40E9-B8E1-A6E0C21B88E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Определяют поведение и взаимоотношения играющих</a:t>
          </a:r>
          <a:endParaRPr lang="ru-RU" sz="18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7553645-3CFC-4894-B8B5-55876FB43503}" type="parTrans" cxnId="{D1D32443-F14B-43CB-A319-F8F9DABBE6C4}">
      <dgm:prSet/>
      <dgm:spPr/>
      <dgm:t>
        <a:bodyPr/>
        <a:lstStyle/>
        <a:p>
          <a:endParaRPr lang="ru-RU"/>
        </a:p>
      </dgm:t>
    </dgm:pt>
    <dgm:pt modelId="{DBC91254-AEE1-48F0-8DB0-702772275C28}" type="sibTrans" cxnId="{D1D32443-F14B-43CB-A319-F8F9DABBE6C4}">
      <dgm:prSet/>
      <dgm:spPr/>
      <dgm:t>
        <a:bodyPr/>
        <a:lstStyle/>
        <a:p>
          <a:endParaRPr lang="ru-RU"/>
        </a:p>
      </dgm:t>
    </dgm:pt>
    <dgm:pt modelId="{A126A915-E509-4F9A-97D6-8C4E91A458AA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rPr>
            <a:t>сюжет</a:t>
          </a:r>
          <a:endParaRPr lang="ru-RU" sz="4400" b="1" dirty="0">
            <a:solidFill>
              <a:schemeClr val="accent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1CCB09-C954-4B2D-9E4E-413A35E5E2A4}" type="parTrans" cxnId="{C29CB7C8-9DAF-47BF-8FDD-EB33CF79AACE}">
      <dgm:prSet/>
      <dgm:spPr/>
      <dgm:t>
        <a:bodyPr/>
        <a:lstStyle/>
        <a:p>
          <a:endParaRPr lang="ru-RU"/>
        </a:p>
      </dgm:t>
    </dgm:pt>
    <dgm:pt modelId="{8297C125-558E-4B12-B24B-275BDD5F02B0}" type="sibTrans" cxnId="{C29CB7C8-9DAF-47BF-8FDD-EB33CF79AACE}">
      <dgm:prSet/>
      <dgm:spPr/>
      <dgm:t>
        <a:bodyPr/>
        <a:lstStyle/>
        <a:p>
          <a:endParaRPr lang="ru-RU"/>
        </a:p>
      </dgm:t>
    </dgm:pt>
    <dgm:pt modelId="{861EE3E0-CEBA-4F2E-8C10-6769C6DCA90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Игровые действия связаны с развитием сюжета</a:t>
          </a:r>
          <a:endParaRPr lang="ru-RU" sz="18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BF2A4B9-B7F8-468C-ABFA-DA69AA64C838}" type="parTrans" cxnId="{0D82BE71-4B74-4988-B148-A7EBDF863A31}">
      <dgm:prSet/>
      <dgm:spPr/>
      <dgm:t>
        <a:bodyPr/>
        <a:lstStyle/>
        <a:p>
          <a:endParaRPr lang="ru-RU"/>
        </a:p>
      </dgm:t>
    </dgm:pt>
    <dgm:pt modelId="{36484311-4460-4C40-A72B-2EA01F9C4500}" type="sibTrans" cxnId="{0D82BE71-4B74-4988-B148-A7EBDF863A31}">
      <dgm:prSet/>
      <dgm:spPr/>
      <dgm:t>
        <a:bodyPr/>
        <a:lstStyle/>
        <a:p>
          <a:endParaRPr lang="ru-RU"/>
        </a:p>
      </dgm:t>
    </dgm:pt>
    <dgm:pt modelId="{EB292F9C-80F4-425E-ADED-26BC434EDAAE}" type="pres">
      <dgm:prSet presAssocID="{0E142B09-3367-45F5-8590-ED07AC3E56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6A9B93-54FD-4029-A9C4-A98310CFC117}" type="pres">
      <dgm:prSet presAssocID="{625AEB45-8E5D-4622-AAFA-DD39C71E8519}" presName="hierRoot1" presStyleCnt="0"/>
      <dgm:spPr/>
    </dgm:pt>
    <dgm:pt modelId="{BB7B10EF-7F75-4BD8-83E7-700A5F8D550B}" type="pres">
      <dgm:prSet presAssocID="{625AEB45-8E5D-4622-AAFA-DD39C71E8519}" presName="composite" presStyleCnt="0"/>
      <dgm:spPr/>
    </dgm:pt>
    <dgm:pt modelId="{9046F026-BF92-4EF8-8B68-28E92E2C18F2}" type="pres">
      <dgm:prSet presAssocID="{625AEB45-8E5D-4622-AAFA-DD39C71E8519}" presName="background" presStyleLbl="node0" presStyleIdx="0" presStyleCnt="1"/>
      <dgm:spPr/>
    </dgm:pt>
    <dgm:pt modelId="{C910AB03-3E77-4775-900D-DF6F6970CA7F}" type="pres">
      <dgm:prSet presAssocID="{625AEB45-8E5D-4622-AAFA-DD39C71E8519}" presName="text" presStyleLbl="fgAcc0" presStyleIdx="0" presStyleCnt="1" custScaleX="388984" custLinFactNeighborX="-22980" custLinFactNeighborY="-4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A6D192-4F31-4333-B658-320BBBDD0001}" type="pres">
      <dgm:prSet presAssocID="{625AEB45-8E5D-4622-AAFA-DD39C71E8519}" presName="hierChild2" presStyleCnt="0"/>
      <dgm:spPr/>
    </dgm:pt>
    <dgm:pt modelId="{16410B84-269D-4908-AABA-2EE6B3DFBF37}" type="pres">
      <dgm:prSet presAssocID="{A033F437-3A22-45DD-8C33-88AC31FFCAA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282858F-4360-41F9-A703-C36B6B6030FE}" type="pres">
      <dgm:prSet presAssocID="{FD40C347-1B04-489C-ADBD-0F036A2B93BB}" presName="hierRoot2" presStyleCnt="0"/>
      <dgm:spPr/>
    </dgm:pt>
    <dgm:pt modelId="{E27CBBCB-09E3-42A8-A7B9-57FAE68F9DC6}" type="pres">
      <dgm:prSet presAssocID="{FD40C347-1B04-489C-ADBD-0F036A2B93BB}" presName="composite2" presStyleCnt="0"/>
      <dgm:spPr/>
    </dgm:pt>
    <dgm:pt modelId="{A6B8E3F7-EA06-4072-8FC7-8B66853D66FF}" type="pres">
      <dgm:prSet presAssocID="{FD40C347-1B04-489C-ADBD-0F036A2B93BB}" presName="background2" presStyleLbl="node2" presStyleIdx="0" presStyleCnt="2"/>
      <dgm:spPr/>
    </dgm:pt>
    <dgm:pt modelId="{A3FE3E2E-3207-4805-95A3-82873B317205}" type="pres">
      <dgm:prSet presAssocID="{FD40C347-1B04-489C-ADBD-0F036A2B93BB}" presName="text2" presStyleLbl="fgAcc2" presStyleIdx="0" presStyleCnt="2" custScaleX="186737" custLinFactNeighborX="-39086" custLinFactNeighborY="-36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6FF7DC-C014-4443-8DEB-AF9B8D45A99C}" type="pres">
      <dgm:prSet presAssocID="{FD40C347-1B04-489C-ADBD-0F036A2B93BB}" presName="hierChild3" presStyleCnt="0"/>
      <dgm:spPr/>
    </dgm:pt>
    <dgm:pt modelId="{851ABCE1-928C-4C3E-9938-04A14AA46EF2}" type="pres">
      <dgm:prSet presAssocID="{19F2D512-8873-41F9-8717-785E4D86520A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5812BE5-EE10-4D79-AAD5-B7BA6CB1EA95}" type="pres">
      <dgm:prSet presAssocID="{5CA5F463-A891-4318-A576-B598A7B3E39E}" presName="hierRoot3" presStyleCnt="0"/>
      <dgm:spPr/>
    </dgm:pt>
    <dgm:pt modelId="{77B1FF53-9C3C-4374-A90C-43209497FC76}" type="pres">
      <dgm:prSet presAssocID="{5CA5F463-A891-4318-A576-B598A7B3E39E}" presName="composite3" presStyleCnt="0"/>
      <dgm:spPr/>
    </dgm:pt>
    <dgm:pt modelId="{F96C504E-18F9-4D4C-B4E5-671BF51D962C}" type="pres">
      <dgm:prSet presAssocID="{5CA5F463-A891-4318-A576-B598A7B3E39E}" presName="background3" presStyleLbl="node3" presStyleIdx="0" presStyleCnt="3"/>
      <dgm:spPr/>
    </dgm:pt>
    <dgm:pt modelId="{D1E10002-F146-4835-B608-FF6B3730E7BC}" type="pres">
      <dgm:prSet presAssocID="{5CA5F463-A891-4318-A576-B598A7B3E39E}" presName="text3" presStyleLbl="fgAcc3" presStyleIdx="0" presStyleCnt="3" custScaleX="119257" custLinFactNeighborX="-11496" custLinFactNeighborY="3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C72F3B-C31C-4F90-9DA7-B890FB7E4960}" type="pres">
      <dgm:prSet presAssocID="{5CA5F463-A891-4318-A576-B598A7B3E39E}" presName="hierChild4" presStyleCnt="0"/>
      <dgm:spPr/>
    </dgm:pt>
    <dgm:pt modelId="{77679747-EC75-4994-A086-FFFDCAC391B5}" type="pres">
      <dgm:prSet presAssocID="{07553645-3CFC-4894-B8B5-55876FB4350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2741C02-8109-4E49-A368-BFF76A0F9238}" type="pres">
      <dgm:prSet presAssocID="{4B928636-B2AA-40E9-B8E1-A6E0C21B88E1}" presName="hierRoot3" presStyleCnt="0"/>
      <dgm:spPr/>
    </dgm:pt>
    <dgm:pt modelId="{E52BA048-2D52-4261-89D9-0D01D7304306}" type="pres">
      <dgm:prSet presAssocID="{4B928636-B2AA-40E9-B8E1-A6E0C21B88E1}" presName="composite3" presStyleCnt="0"/>
      <dgm:spPr/>
    </dgm:pt>
    <dgm:pt modelId="{1B5EF760-B660-412B-97F6-2F863DD8087B}" type="pres">
      <dgm:prSet presAssocID="{4B928636-B2AA-40E9-B8E1-A6E0C21B88E1}" presName="background3" presStyleLbl="node3" presStyleIdx="1" presStyleCnt="3"/>
      <dgm:spPr/>
    </dgm:pt>
    <dgm:pt modelId="{78F71E17-37D3-42A3-8912-CF0B72A4054B}" type="pres">
      <dgm:prSet presAssocID="{4B928636-B2AA-40E9-B8E1-A6E0C21B88E1}" presName="text3" presStyleLbl="fgAcc3" presStyleIdx="1" presStyleCnt="3" custScaleX="122922" custLinFactNeighborX="-14320" custLinFactNeighborY="3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549672-36BC-47D5-889E-87FAF6FEB576}" type="pres">
      <dgm:prSet presAssocID="{4B928636-B2AA-40E9-B8E1-A6E0C21B88E1}" presName="hierChild4" presStyleCnt="0"/>
      <dgm:spPr/>
    </dgm:pt>
    <dgm:pt modelId="{C26693C6-0618-4C3E-AD42-AAB6DC7A7585}" type="pres">
      <dgm:prSet presAssocID="{171CCB09-C954-4B2D-9E4E-413A35E5E2A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5380D0-92FF-4D92-810D-A5120E884595}" type="pres">
      <dgm:prSet presAssocID="{A126A915-E509-4F9A-97D6-8C4E91A458AA}" presName="hierRoot2" presStyleCnt="0"/>
      <dgm:spPr/>
    </dgm:pt>
    <dgm:pt modelId="{9CC90A97-4DA0-42D0-93C8-76DE2D40B3B9}" type="pres">
      <dgm:prSet presAssocID="{A126A915-E509-4F9A-97D6-8C4E91A458AA}" presName="composite2" presStyleCnt="0"/>
      <dgm:spPr/>
    </dgm:pt>
    <dgm:pt modelId="{D50BE1A6-61BE-445D-B426-AC2ED793AB02}" type="pres">
      <dgm:prSet presAssocID="{A126A915-E509-4F9A-97D6-8C4E91A458AA}" presName="background2" presStyleLbl="node2" presStyleIdx="1" presStyleCnt="2"/>
      <dgm:spPr/>
    </dgm:pt>
    <dgm:pt modelId="{78CC6CD8-984C-46B0-89CD-92B3B681B7F7}" type="pres">
      <dgm:prSet presAssocID="{A126A915-E509-4F9A-97D6-8C4E91A458AA}" presName="text2" presStyleLbl="fgAcc2" presStyleIdx="1" presStyleCnt="2" custScaleX="149064" custLinFactNeighborX="-3342" custLinFactNeighborY="-8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6FCBB-737C-4C89-A123-C3163E929CD1}" type="pres">
      <dgm:prSet presAssocID="{A126A915-E509-4F9A-97D6-8C4E91A458AA}" presName="hierChild3" presStyleCnt="0"/>
      <dgm:spPr/>
    </dgm:pt>
    <dgm:pt modelId="{AAAE4590-053A-49F3-B1D3-5FB3D7998711}" type="pres">
      <dgm:prSet presAssocID="{BBF2A4B9-B7F8-468C-ABFA-DA69AA64C83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1A9CBB4-2B52-48C5-A4E5-53C5718D3B96}" type="pres">
      <dgm:prSet presAssocID="{861EE3E0-CEBA-4F2E-8C10-6769C6DCA904}" presName="hierRoot3" presStyleCnt="0"/>
      <dgm:spPr/>
    </dgm:pt>
    <dgm:pt modelId="{F657DCE5-ACFA-4ACB-A7BC-66FC51C463ED}" type="pres">
      <dgm:prSet presAssocID="{861EE3E0-CEBA-4F2E-8C10-6769C6DCA904}" presName="composite3" presStyleCnt="0"/>
      <dgm:spPr/>
    </dgm:pt>
    <dgm:pt modelId="{40C68B5E-E033-481A-AD69-14E1110F8B38}" type="pres">
      <dgm:prSet presAssocID="{861EE3E0-CEBA-4F2E-8C10-6769C6DCA904}" presName="background3" presStyleLbl="node3" presStyleIdx="2" presStyleCnt="3"/>
      <dgm:spPr/>
    </dgm:pt>
    <dgm:pt modelId="{908CDBA1-A847-4659-94BF-D01146CEEC4A}" type="pres">
      <dgm:prSet presAssocID="{861EE3E0-CEBA-4F2E-8C10-6769C6DCA904}" presName="text3" presStyleLbl="fgAcc3" presStyleIdx="2" presStyleCnt="3" custScaleX="129382" custLinFactNeighborX="13049" custLinFactNeighborY="5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DE82D-20FC-4EE1-B07C-3B134D73FF56}" type="pres">
      <dgm:prSet presAssocID="{861EE3E0-CEBA-4F2E-8C10-6769C6DCA904}" presName="hierChild4" presStyleCnt="0"/>
      <dgm:spPr/>
    </dgm:pt>
  </dgm:ptLst>
  <dgm:cxnLst>
    <dgm:cxn modelId="{C29CB7C8-9DAF-47BF-8FDD-EB33CF79AACE}" srcId="{625AEB45-8E5D-4622-AAFA-DD39C71E8519}" destId="{A126A915-E509-4F9A-97D6-8C4E91A458AA}" srcOrd="1" destOrd="0" parTransId="{171CCB09-C954-4B2D-9E4E-413A35E5E2A4}" sibTransId="{8297C125-558E-4B12-B24B-275BDD5F02B0}"/>
    <dgm:cxn modelId="{46F1EDC7-AD90-4046-AA24-29324F8158B6}" type="presOf" srcId="{861EE3E0-CEBA-4F2E-8C10-6769C6DCA904}" destId="{908CDBA1-A847-4659-94BF-D01146CEEC4A}" srcOrd="0" destOrd="0" presId="urn:microsoft.com/office/officeart/2005/8/layout/hierarchy1"/>
    <dgm:cxn modelId="{3DC2B979-428C-4B74-9580-469CCE60961F}" srcId="{0E142B09-3367-45F5-8590-ED07AC3E56F9}" destId="{625AEB45-8E5D-4622-AAFA-DD39C71E8519}" srcOrd="0" destOrd="0" parTransId="{A552F785-9E1B-46AC-9097-9D217B055A03}" sibTransId="{3B2E72F7-DEBE-4CBB-ABB3-BDACAE11C511}"/>
    <dgm:cxn modelId="{C35A7D01-0523-43AC-8BEA-E06C78027617}" type="presOf" srcId="{4B928636-B2AA-40E9-B8E1-A6E0C21B88E1}" destId="{78F71E17-37D3-42A3-8912-CF0B72A4054B}" srcOrd="0" destOrd="0" presId="urn:microsoft.com/office/officeart/2005/8/layout/hierarchy1"/>
    <dgm:cxn modelId="{83F49BA6-E900-4AB6-8FD2-DCDE211B18E1}" type="presOf" srcId="{07553645-3CFC-4894-B8B5-55876FB43503}" destId="{77679747-EC75-4994-A086-FFFDCAC391B5}" srcOrd="0" destOrd="0" presId="urn:microsoft.com/office/officeart/2005/8/layout/hierarchy1"/>
    <dgm:cxn modelId="{1855395A-48BC-464C-A486-9005919A3432}" type="presOf" srcId="{5CA5F463-A891-4318-A576-B598A7B3E39E}" destId="{D1E10002-F146-4835-B608-FF6B3730E7BC}" srcOrd="0" destOrd="0" presId="urn:microsoft.com/office/officeart/2005/8/layout/hierarchy1"/>
    <dgm:cxn modelId="{0D82BE71-4B74-4988-B148-A7EBDF863A31}" srcId="{A126A915-E509-4F9A-97D6-8C4E91A458AA}" destId="{861EE3E0-CEBA-4F2E-8C10-6769C6DCA904}" srcOrd="0" destOrd="0" parTransId="{BBF2A4B9-B7F8-468C-ABFA-DA69AA64C838}" sibTransId="{36484311-4460-4C40-A72B-2EA01F9C4500}"/>
    <dgm:cxn modelId="{403D075B-165C-4F42-9B0F-3222982E33E3}" type="presOf" srcId="{FD40C347-1B04-489C-ADBD-0F036A2B93BB}" destId="{A3FE3E2E-3207-4805-95A3-82873B317205}" srcOrd="0" destOrd="0" presId="urn:microsoft.com/office/officeart/2005/8/layout/hierarchy1"/>
    <dgm:cxn modelId="{D12622C5-F10B-4A78-B4A9-DDA14E523F56}" type="presOf" srcId="{19F2D512-8873-41F9-8717-785E4D86520A}" destId="{851ABCE1-928C-4C3E-9938-04A14AA46EF2}" srcOrd="0" destOrd="0" presId="urn:microsoft.com/office/officeart/2005/8/layout/hierarchy1"/>
    <dgm:cxn modelId="{47CA14FB-6991-45BD-BCCB-FD47DEF55FD2}" type="presOf" srcId="{625AEB45-8E5D-4622-AAFA-DD39C71E8519}" destId="{C910AB03-3E77-4775-900D-DF6F6970CA7F}" srcOrd="0" destOrd="0" presId="urn:microsoft.com/office/officeart/2005/8/layout/hierarchy1"/>
    <dgm:cxn modelId="{2C5E34D6-0C21-416D-843E-27B15742BB25}" type="presOf" srcId="{171CCB09-C954-4B2D-9E4E-413A35E5E2A4}" destId="{C26693C6-0618-4C3E-AD42-AAB6DC7A7585}" srcOrd="0" destOrd="0" presId="urn:microsoft.com/office/officeart/2005/8/layout/hierarchy1"/>
    <dgm:cxn modelId="{4989158E-1563-4193-BB4B-C027EFE3BC39}" type="presOf" srcId="{0E142B09-3367-45F5-8590-ED07AC3E56F9}" destId="{EB292F9C-80F4-425E-ADED-26BC434EDAAE}" srcOrd="0" destOrd="0" presId="urn:microsoft.com/office/officeart/2005/8/layout/hierarchy1"/>
    <dgm:cxn modelId="{CE3ADA8A-3065-4FAB-927A-BF28155BC110}" srcId="{625AEB45-8E5D-4622-AAFA-DD39C71E8519}" destId="{FD40C347-1B04-489C-ADBD-0F036A2B93BB}" srcOrd="0" destOrd="0" parTransId="{A033F437-3A22-45DD-8C33-88AC31FFCAA6}" sibTransId="{BF59ADED-EC32-4FFD-8FEB-704EB958A93D}"/>
    <dgm:cxn modelId="{332992B3-C932-4197-9BA4-22D20E7524A5}" srcId="{FD40C347-1B04-489C-ADBD-0F036A2B93BB}" destId="{5CA5F463-A891-4318-A576-B598A7B3E39E}" srcOrd="0" destOrd="0" parTransId="{19F2D512-8873-41F9-8717-785E4D86520A}" sibTransId="{F1C4802C-34ED-44B8-95CB-653751336468}"/>
    <dgm:cxn modelId="{1D8A4262-9160-4995-8D7B-D369B9DCB83F}" type="presOf" srcId="{A126A915-E509-4F9A-97D6-8C4E91A458AA}" destId="{78CC6CD8-984C-46B0-89CD-92B3B681B7F7}" srcOrd="0" destOrd="0" presId="urn:microsoft.com/office/officeart/2005/8/layout/hierarchy1"/>
    <dgm:cxn modelId="{D1D32443-F14B-43CB-A319-F8F9DABBE6C4}" srcId="{FD40C347-1B04-489C-ADBD-0F036A2B93BB}" destId="{4B928636-B2AA-40E9-B8E1-A6E0C21B88E1}" srcOrd="1" destOrd="0" parTransId="{07553645-3CFC-4894-B8B5-55876FB43503}" sibTransId="{DBC91254-AEE1-48F0-8DB0-702772275C28}"/>
    <dgm:cxn modelId="{AA9EC0A5-9795-4AF9-AA99-B3F95C07CDCE}" type="presOf" srcId="{BBF2A4B9-B7F8-468C-ABFA-DA69AA64C838}" destId="{AAAE4590-053A-49F3-B1D3-5FB3D7998711}" srcOrd="0" destOrd="0" presId="urn:microsoft.com/office/officeart/2005/8/layout/hierarchy1"/>
    <dgm:cxn modelId="{0C5B643A-3DEF-4005-BA39-9D6F949BE235}" type="presOf" srcId="{A033F437-3A22-45DD-8C33-88AC31FFCAA6}" destId="{16410B84-269D-4908-AABA-2EE6B3DFBF37}" srcOrd="0" destOrd="0" presId="urn:microsoft.com/office/officeart/2005/8/layout/hierarchy1"/>
    <dgm:cxn modelId="{BDD41707-9B44-424E-A76A-00C82E91899C}" type="presParOf" srcId="{EB292F9C-80F4-425E-ADED-26BC434EDAAE}" destId="{056A9B93-54FD-4029-A9C4-A98310CFC117}" srcOrd="0" destOrd="0" presId="urn:microsoft.com/office/officeart/2005/8/layout/hierarchy1"/>
    <dgm:cxn modelId="{50766C38-42CC-49B4-8D31-219442539865}" type="presParOf" srcId="{056A9B93-54FD-4029-A9C4-A98310CFC117}" destId="{BB7B10EF-7F75-4BD8-83E7-700A5F8D550B}" srcOrd="0" destOrd="0" presId="urn:microsoft.com/office/officeart/2005/8/layout/hierarchy1"/>
    <dgm:cxn modelId="{B1C944C1-FE8C-42C8-99D9-AC94F07737B2}" type="presParOf" srcId="{BB7B10EF-7F75-4BD8-83E7-700A5F8D550B}" destId="{9046F026-BF92-4EF8-8B68-28E92E2C18F2}" srcOrd="0" destOrd="0" presId="urn:microsoft.com/office/officeart/2005/8/layout/hierarchy1"/>
    <dgm:cxn modelId="{9CB6A21E-85F3-4A44-9DAB-A52F77157740}" type="presParOf" srcId="{BB7B10EF-7F75-4BD8-83E7-700A5F8D550B}" destId="{C910AB03-3E77-4775-900D-DF6F6970CA7F}" srcOrd="1" destOrd="0" presId="urn:microsoft.com/office/officeart/2005/8/layout/hierarchy1"/>
    <dgm:cxn modelId="{82B5EF3B-40EF-4385-8FC2-E5410A604597}" type="presParOf" srcId="{056A9B93-54FD-4029-A9C4-A98310CFC117}" destId="{DCA6D192-4F31-4333-B658-320BBBDD0001}" srcOrd="1" destOrd="0" presId="urn:microsoft.com/office/officeart/2005/8/layout/hierarchy1"/>
    <dgm:cxn modelId="{BB6725BE-7221-43E5-9C63-97BF9902460C}" type="presParOf" srcId="{DCA6D192-4F31-4333-B658-320BBBDD0001}" destId="{16410B84-269D-4908-AABA-2EE6B3DFBF37}" srcOrd="0" destOrd="0" presId="urn:microsoft.com/office/officeart/2005/8/layout/hierarchy1"/>
    <dgm:cxn modelId="{E37AA180-4F99-404D-93EB-A3E170D22034}" type="presParOf" srcId="{DCA6D192-4F31-4333-B658-320BBBDD0001}" destId="{4282858F-4360-41F9-A703-C36B6B6030FE}" srcOrd="1" destOrd="0" presId="urn:microsoft.com/office/officeart/2005/8/layout/hierarchy1"/>
    <dgm:cxn modelId="{E27FF70B-7BE4-4B1A-871E-0BEB41317323}" type="presParOf" srcId="{4282858F-4360-41F9-A703-C36B6B6030FE}" destId="{E27CBBCB-09E3-42A8-A7B9-57FAE68F9DC6}" srcOrd="0" destOrd="0" presId="urn:microsoft.com/office/officeart/2005/8/layout/hierarchy1"/>
    <dgm:cxn modelId="{8900F5C4-90B4-4935-AC78-4662E787A862}" type="presParOf" srcId="{E27CBBCB-09E3-42A8-A7B9-57FAE68F9DC6}" destId="{A6B8E3F7-EA06-4072-8FC7-8B66853D66FF}" srcOrd="0" destOrd="0" presId="urn:microsoft.com/office/officeart/2005/8/layout/hierarchy1"/>
    <dgm:cxn modelId="{21681BBF-E976-48C2-A272-200F125CEE06}" type="presParOf" srcId="{E27CBBCB-09E3-42A8-A7B9-57FAE68F9DC6}" destId="{A3FE3E2E-3207-4805-95A3-82873B317205}" srcOrd="1" destOrd="0" presId="urn:microsoft.com/office/officeart/2005/8/layout/hierarchy1"/>
    <dgm:cxn modelId="{5689710D-9EC3-4DF4-BA48-8C9728EDF1F8}" type="presParOf" srcId="{4282858F-4360-41F9-A703-C36B6B6030FE}" destId="{736FF7DC-C014-4443-8DEB-AF9B8D45A99C}" srcOrd="1" destOrd="0" presId="urn:microsoft.com/office/officeart/2005/8/layout/hierarchy1"/>
    <dgm:cxn modelId="{4903FE0B-4F9C-4142-AA08-21EB25F20085}" type="presParOf" srcId="{736FF7DC-C014-4443-8DEB-AF9B8D45A99C}" destId="{851ABCE1-928C-4C3E-9938-04A14AA46EF2}" srcOrd="0" destOrd="0" presId="urn:microsoft.com/office/officeart/2005/8/layout/hierarchy1"/>
    <dgm:cxn modelId="{AC16BA66-F596-4300-AAD9-51DA75D70BDD}" type="presParOf" srcId="{736FF7DC-C014-4443-8DEB-AF9B8D45A99C}" destId="{45812BE5-EE10-4D79-AAD5-B7BA6CB1EA95}" srcOrd="1" destOrd="0" presId="urn:microsoft.com/office/officeart/2005/8/layout/hierarchy1"/>
    <dgm:cxn modelId="{C3A658A5-681B-45FA-A1E5-8F2458B96509}" type="presParOf" srcId="{45812BE5-EE10-4D79-AAD5-B7BA6CB1EA95}" destId="{77B1FF53-9C3C-4374-A90C-43209497FC76}" srcOrd="0" destOrd="0" presId="urn:microsoft.com/office/officeart/2005/8/layout/hierarchy1"/>
    <dgm:cxn modelId="{EC18BAB6-EB61-4A62-9CAC-7940CB7983D8}" type="presParOf" srcId="{77B1FF53-9C3C-4374-A90C-43209497FC76}" destId="{F96C504E-18F9-4D4C-B4E5-671BF51D962C}" srcOrd="0" destOrd="0" presId="urn:microsoft.com/office/officeart/2005/8/layout/hierarchy1"/>
    <dgm:cxn modelId="{1902AE00-E3FE-4660-8653-A4E44B3B4A48}" type="presParOf" srcId="{77B1FF53-9C3C-4374-A90C-43209497FC76}" destId="{D1E10002-F146-4835-B608-FF6B3730E7BC}" srcOrd="1" destOrd="0" presId="urn:microsoft.com/office/officeart/2005/8/layout/hierarchy1"/>
    <dgm:cxn modelId="{971D076C-36F8-4E6D-9E03-8216C63502DE}" type="presParOf" srcId="{45812BE5-EE10-4D79-AAD5-B7BA6CB1EA95}" destId="{84C72F3B-C31C-4F90-9DA7-B890FB7E4960}" srcOrd="1" destOrd="0" presId="urn:microsoft.com/office/officeart/2005/8/layout/hierarchy1"/>
    <dgm:cxn modelId="{2D80ABEC-B5BA-4C72-ACFA-7B6A9AB7C44C}" type="presParOf" srcId="{736FF7DC-C014-4443-8DEB-AF9B8D45A99C}" destId="{77679747-EC75-4994-A086-FFFDCAC391B5}" srcOrd="2" destOrd="0" presId="urn:microsoft.com/office/officeart/2005/8/layout/hierarchy1"/>
    <dgm:cxn modelId="{7C515E25-7D0C-4F01-BC68-CB5D56157480}" type="presParOf" srcId="{736FF7DC-C014-4443-8DEB-AF9B8D45A99C}" destId="{A2741C02-8109-4E49-A368-BFF76A0F9238}" srcOrd="3" destOrd="0" presId="urn:microsoft.com/office/officeart/2005/8/layout/hierarchy1"/>
    <dgm:cxn modelId="{9511628A-B26D-43B5-B639-81A7126C3B14}" type="presParOf" srcId="{A2741C02-8109-4E49-A368-BFF76A0F9238}" destId="{E52BA048-2D52-4261-89D9-0D01D7304306}" srcOrd="0" destOrd="0" presId="urn:microsoft.com/office/officeart/2005/8/layout/hierarchy1"/>
    <dgm:cxn modelId="{2258C209-E78C-4202-850C-BDEFAFB9FB51}" type="presParOf" srcId="{E52BA048-2D52-4261-89D9-0D01D7304306}" destId="{1B5EF760-B660-412B-97F6-2F863DD8087B}" srcOrd="0" destOrd="0" presId="urn:microsoft.com/office/officeart/2005/8/layout/hierarchy1"/>
    <dgm:cxn modelId="{A3BF7D4B-11A7-4EEA-961B-F4B240757680}" type="presParOf" srcId="{E52BA048-2D52-4261-89D9-0D01D7304306}" destId="{78F71E17-37D3-42A3-8912-CF0B72A4054B}" srcOrd="1" destOrd="0" presId="urn:microsoft.com/office/officeart/2005/8/layout/hierarchy1"/>
    <dgm:cxn modelId="{10271352-37C8-4E39-B4D3-20CB69835726}" type="presParOf" srcId="{A2741C02-8109-4E49-A368-BFF76A0F9238}" destId="{25549672-36BC-47D5-889E-87FAF6FEB576}" srcOrd="1" destOrd="0" presId="urn:microsoft.com/office/officeart/2005/8/layout/hierarchy1"/>
    <dgm:cxn modelId="{4F3A6166-B09B-46CB-AAB3-BA900A779D96}" type="presParOf" srcId="{DCA6D192-4F31-4333-B658-320BBBDD0001}" destId="{C26693C6-0618-4C3E-AD42-AAB6DC7A7585}" srcOrd="2" destOrd="0" presId="urn:microsoft.com/office/officeart/2005/8/layout/hierarchy1"/>
    <dgm:cxn modelId="{3CAE099B-088C-43FD-A0E4-2BA907E9F79A}" type="presParOf" srcId="{DCA6D192-4F31-4333-B658-320BBBDD0001}" destId="{315380D0-92FF-4D92-810D-A5120E884595}" srcOrd="3" destOrd="0" presId="urn:microsoft.com/office/officeart/2005/8/layout/hierarchy1"/>
    <dgm:cxn modelId="{48C7ADCB-D82F-45F4-9530-79E65CE42849}" type="presParOf" srcId="{315380D0-92FF-4D92-810D-A5120E884595}" destId="{9CC90A97-4DA0-42D0-93C8-76DE2D40B3B9}" srcOrd="0" destOrd="0" presId="urn:microsoft.com/office/officeart/2005/8/layout/hierarchy1"/>
    <dgm:cxn modelId="{58C274F5-22B2-4A6D-B1B1-27303AF9C0B4}" type="presParOf" srcId="{9CC90A97-4DA0-42D0-93C8-76DE2D40B3B9}" destId="{D50BE1A6-61BE-445D-B426-AC2ED793AB02}" srcOrd="0" destOrd="0" presId="urn:microsoft.com/office/officeart/2005/8/layout/hierarchy1"/>
    <dgm:cxn modelId="{944EC697-C58B-4B2C-8BBC-705F7E379400}" type="presParOf" srcId="{9CC90A97-4DA0-42D0-93C8-76DE2D40B3B9}" destId="{78CC6CD8-984C-46B0-89CD-92B3B681B7F7}" srcOrd="1" destOrd="0" presId="urn:microsoft.com/office/officeart/2005/8/layout/hierarchy1"/>
    <dgm:cxn modelId="{4AA4136A-BD5A-4176-8C62-97328D3FE152}" type="presParOf" srcId="{315380D0-92FF-4D92-810D-A5120E884595}" destId="{5F36FCBB-737C-4C89-A123-C3163E929CD1}" srcOrd="1" destOrd="0" presId="urn:microsoft.com/office/officeart/2005/8/layout/hierarchy1"/>
    <dgm:cxn modelId="{D4D5D8F6-5C75-49D7-B825-83CA3D792D2A}" type="presParOf" srcId="{5F36FCBB-737C-4C89-A123-C3163E929CD1}" destId="{AAAE4590-053A-49F3-B1D3-5FB3D7998711}" srcOrd="0" destOrd="0" presId="urn:microsoft.com/office/officeart/2005/8/layout/hierarchy1"/>
    <dgm:cxn modelId="{89E336D7-3102-4829-9B0A-43990A2196D5}" type="presParOf" srcId="{5F36FCBB-737C-4C89-A123-C3163E929CD1}" destId="{11A9CBB4-2B52-48C5-A4E5-53C5718D3B96}" srcOrd="1" destOrd="0" presId="urn:microsoft.com/office/officeart/2005/8/layout/hierarchy1"/>
    <dgm:cxn modelId="{18CB9EFD-45D6-4460-AACB-4EE923FB7847}" type="presParOf" srcId="{11A9CBB4-2B52-48C5-A4E5-53C5718D3B96}" destId="{F657DCE5-ACFA-4ACB-A7BC-66FC51C463ED}" srcOrd="0" destOrd="0" presId="urn:microsoft.com/office/officeart/2005/8/layout/hierarchy1"/>
    <dgm:cxn modelId="{7F5DE0CC-5ABA-406A-903C-A590AA08AA2C}" type="presParOf" srcId="{F657DCE5-ACFA-4ACB-A7BC-66FC51C463ED}" destId="{40C68B5E-E033-481A-AD69-14E1110F8B38}" srcOrd="0" destOrd="0" presId="urn:microsoft.com/office/officeart/2005/8/layout/hierarchy1"/>
    <dgm:cxn modelId="{744413CC-952B-4D48-8B6B-443282BBC5F9}" type="presParOf" srcId="{F657DCE5-ACFA-4ACB-A7BC-66FC51C463ED}" destId="{908CDBA1-A847-4659-94BF-D01146CEEC4A}" srcOrd="1" destOrd="0" presId="urn:microsoft.com/office/officeart/2005/8/layout/hierarchy1"/>
    <dgm:cxn modelId="{2BD1FC99-A663-4512-A12E-B07E8B660C8B}" type="presParOf" srcId="{11A9CBB4-2B52-48C5-A4E5-53C5718D3B96}" destId="{E2FDE82D-20FC-4EE1-B07C-3B134D73FF56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547D2D-3E31-4076-B52F-A71F941046B8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0D1DB4C-60A6-440C-B252-596C1A6755DF}">
      <dgm:prSet phldrT="[Текст]"/>
      <dgm:spPr/>
      <dgm:t>
        <a:bodyPr/>
        <a:lstStyle/>
        <a:p>
          <a:r>
            <a:rPr lang="ru-RU" b="1" dirty="0" smtClean="0"/>
            <a:t>Подвижные игры</a:t>
          </a:r>
          <a:endParaRPr lang="ru-RU" b="1" dirty="0"/>
        </a:p>
      </dgm:t>
    </dgm:pt>
    <dgm:pt modelId="{EFA81DBB-A549-48F4-B6F5-EB126B71C526}" type="parTrans" cxnId="{83809136-8984-484C-A0B7-E2768D6736D9}">
      <dgm:prSet/>
      <dgm:spPr/>
      <dgm:t>
        <a:bodyPr/>
        <a:lstStyle/>
        <a:p>
          <a:endParaRPr lang="ru-RU"/>
        </a:p>
      </dgm:t>
    </dgm:pt>
    <dgm:pt modelId="{A4C04412-543E-4BF0-8D9D-005D2587FAB4}" type="sibTrans" cxnId="{83809136-8984-484C-A0B7-E2768D6736D9}">
      <dgm:prSet/>
      <dgm:spPr/>
      <dgm:t>
        <a:bodyPr/>
        <a:lstStyle/>
        <a:p>
          <a:endParaRPr lang="ru-RU"/>
        </a:p>
      </dgm:t>
    </dgm:pt>
    <dgm:pt modelId="{3C049D5E-C1CF-464A-ACAB-0FE298E9087A}">
      <dgm:prSet phldrT="[Текст]" custT="1"/>
      <dgm:spPr/>
      <dgm:t>
        <a:bodyPr/>
        <a:lstStyle/>
        <a:p>
          <a:r>
            <a:rPr lang="ru-RU" sz="2800" b="1" dirty="0" smtClean="0"/>
            <a:t>по степени физической нагрузки</a:t>
          </a:r>
          <a:endParaRPr lang="ru-RU" sz="2800" b="1" dirty="0"/>
        </a:p>
      </dgm:t>
    </dgm:pt>
    <dgm:pt modelId="{C7AF0336-B2F7-410D-A0B7-6A66C5190637}" type="parTrans" cxnId="{75AEB5C8-522E-464E-8A53-1C21FAC96B24}">
      <dgm:prSet/>
      <dgm:spPr/>
      <dgm:t>
        <a:bodyPr/>
        <a:lstStyle/>
        <a:p>
          <a:endParaRPr lang="ru-RU"/>
        </a:p>
      </dgm:t>
    </dgm:pt>
    <dgm:pt modelId="{F0E0F31E-D45E-4F0D-8334-5D87D93416DD}" type="sibTrans" cxnId="{75AEB5C8-522E-464E-8A53-1C21FAC96B24}">
      <dgm:prSet/>
      <dgm:spPr/>
      <dgm:t>
        <a:bodyPr/>
        <a:lstStyle/>
        <a:p>
          <a:endParaRPr lang="ru-RU"/>
        </a:p>
      </dgm:t>
    </dgm:pt>
    <dgm:pt modelId="{DA30A3EF-56C8-4584-9D01-A5895AB228AF}">
      <dgm:prSet phldrT="[Текст]"/>
      <dgm:spPr/>
      <dgm:t>
        <a:bodyPr/>
        <a:lstStyle/>
        <a:p>
          <a:r>
            <a:rPr lang="ru-RU" dirty="0" smtClean="0"/>
            <a:t>по двигательному содержанию</a:t>
          </a:r>
          <a:endParaRPr lang="ru-RU" dirty="0"/>
        </a:p>
      </dgm:t>
    </dgm:pt>
    <dgm:pt modelId="{7BED72E4-B65E-494A-BE8B-CC5766F401D6}" type="parTrans" cxnId="{4C4AE2E9-B988-46AE-ABFE-CDECBA22D2EA}">
      <dgm:prSet/>
      <dgm:spPr/>
      <dgm:t>
        <a:bodyPr/>
        <a:lstStyle/>
        <a:p>
          <a:endParaRPr lang="ru-RU"/>
        </a:p>
      </dgm:t>
    </dgm:pt>
    <dgm:pt modelId="{1CD7C520-21F1-4417-AC23-AD812FCFED3F}" type="sibTrans" cxnId="{4C4AE2E9-B988-46AE-ABFE-CDECBA22D2EA}">
      <dgm:prSet/>
      <dgm:spPr/>
      <dgm:t>
        <a:bodyPr/>
        <a:lstStyle/>
        <a:p>
          <a:endParaRPr lang="ru-RU"/>
        </a:p>
      </dgm:t>
    </dgm:pt>
    <dgm:pt modelId="{56B04B0A-A4E2-430A-A6C5-5F4FC6A6484A}">
      <dgm:prSet phldrT="[Текст]"/>
      <dgm:spPr/>
      <dgm:t>
        <a:bodyPr/>
        <a:lstStyle/>
        <a:p>
          <a:r>
            <a:rPr lang="ru-RU" dirty="0" smtClean="0"/>
            <a:t>по формированию физических качеств</a:t>
          </a:r>
          <a:endParaRPr lang="ru-RU" dirty="0"/>
        </a:p>
      </dgm:t>
    </dgm:pt>
    <dgm:pt modelId="{74B58F3F-2FDA-4625-8684-806E816DD278}" type="parTrans" cxnId="{A3104590-B750-42B4-BF68-F1BA14AE72CF}">
      <dgm:prSet/>
      <dgm:spPr/>
      <dgm:t>
        <a:bodyPr/>
        <a:lstStyle/>
        <a:p>
          <a:endParaRPr lang="ru-RU"/>
        </a:p>
      </dgm:t>
    </dgm:pt>
    <dgm:pt modelId="{EF707E2F-D79D-46F9-A637-FED2E4C96E41}" type="sibTrans" cxnId="{A3104590-B750-42B4-BF68-F1BA14AE72CF}">
      <dgm:prSet/>
      <dgm:spPr/>
      <dgm:t>
        <a:bodyPr/>
        <a:lstStyle/>
        <a:p>
          <a:endParaRPr lang="ru-RU"/>
        </a:p>
      </dgm:t>
    </dgm:pt>
    <dgm:pt modelId="{E2332457-5301-4116-84FE-182EC8C6AC10}" type="pres">
      <dgm:prSet presAssocID="{E0547D2D-3E31-4076-B52F-A71F941046B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D5199A-5A37-47CD-BA12-010BA3F076F1}" type="pres">
      <dgm:prSet presAssocID="{00D1DB4C-60A6-440C-B252-596C1A6755DF}" presName="root1" presStyleCnt="0"/>
      <dgm:spPr/>
    </dgm:pt>
    <dgm:pt modelId="{91770D2A-AD71-460A-9C0E-5B0FB917BE34}" type="pres">
      <dgm:prSet presAssocID="{00D1DB4C-60A6-440C-B252-596C1A6755DF}" presName="LevelOneTextNode" presStyleLbl="node0" presStyleIdx="0" presStyleCnt="1" custLinFactNeighborX="-6490" custLinFactNeighborY="3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5D69F-0707-4312-A712-3D1AD6739C60}" type="pres">
      <dgm:prSet presAssocID="{00D1DB4C-60A6-440C-B252-596C1A6755DF}" presName="level2hierChild" presStyleCnt="0"/>
      <dgm:spPr/>
    </dgm:pt>
    <dgm:pt modelId="{4A0504B1-311E-4976-820B-C326CC132D01}" type="pres">
      <dgm:prSet presAssocID="{C7AF0336-B2F7-410D-A0B7-6A66C519063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B48CE49-B9FF-4DDF-BC47-B09A0FD844DA}" type="pres">
      <dgm:prSet presAssocID="{C7AF0336-B2F7-410D-A0B7-6A66C519063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94D235F-565F-4ABC-9B6B-CD3436237D35}" type="pres">
      <dgm:prSet presAssocID="{3C049D5E-C1CF-464A-ACAB-0FE298E9087A}" presName="root2" presStyleCnt="0"/>
      <dgm:spPr/>
    </dgm:pt>
    <dgm:pt modelId="{5AF28622-4BE9-4652-B484-3169409C87F1}" type="pres">
      <dgm:prSet presAssocID="{3C049D5E-C1CF-464A-ACAB-0FE298E9087A}" presName="LevelTwoTextNode" presStyleLbl="node2" presStyleIdx="0" presStyleCnt="3" custLinFactNeighborX="3654" custLinFactNeighborY="-62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1E1382-8D5C-4534-8CB2-5C8CB1B182F3}" type="pres">
      <dgm:prSet presAssocID="{3C049D5E-C1CF-464A-ACAB-0FE298E9087A}" presName="level3hierChild" presStyleCnt="0"/>
      <dgm:spPr/>
    </dgm:pt>
    <dgm:pt modelId="{745A943F-361E-41FC-9603-7E38E639C1C8}" type="pres">
      <dgm:prSet presAssocID="{7BED72E4-B65E-494A-BE8B-CC5766F401D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03D1AF9-D10E-4CD1-98F0-88987D39A703}" type="pres">
      <dgm:prSet presAssocID="{7BED72E4-B65E-494A-BE8B-CC5766F401D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D587552-4E72-41D4-B943-1A51BEC7BA3E}" type="pres">
      <dgm:prSet presAssocID="{DA30A3EF-56C8-4584-9D01-A5895AB228AF}" presName="root2" presStyleCnt="0"/>
      <dgm:spPr/>
    </dgm:pt>
    <dgm:pt modelId="{01DEB2A9-EB28-4F4F-BC51-4AFDB0F37136}" type="pres">
      <dgm:prSet presAssocID="{DA30A3EF-56C8-4584-9D01-A5895AB228AF}" presName="LevelTwoTextNode" presStyleLbl="node2" presStyleIdx="1" presStyleCnt="3" custLinFactNeighborX="1690" custLinFactNeighborY="3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25622-F5D1-4375-842B-CB69095BFFCD}" type="pres">
      <dgm:prSet presAssocID="{DA30A3EF-56C8-4584-9D01-A5895AB228AF}" presName="level3hierChild" presStyleCnt="0"/>
      <dgm:spPr/>
    </dgm:pt>
    <dgm:pt modelId="{47217CB5-215E-4483-AE06-7FE5F608A8A3}" type="pres">
      <dgm:prSet presAssocID="{74B58F3F-2FDA-4625-8684-806E816DD27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141D07C-6907-4C7C-AEC2-75FEADC13B68}" type="pres">
      <dgm:prSet presAssocID="{74B58F3F-2FDA-4625-8684-806E816DD27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6C0BC75-4F73-45E1-ACD6-F9C1D9870A4F}" type="pres">
      <dgm:prSet presAssocID="{56B04B0A-A4E2-430A-A6C5-5F4FC6A6484A}" presName="root2" presStyleCnt="0"/>
      <dgm:spPr/>
    </dgm:pt>
    <dgm:pt modelId="{9BCA6ABA-8F83-4323-B8E3-0C1253DB5193}" type="pres">
      <dgm:prSet presAssocID="{56B04B0A-A4E2-430A-A6C5-5F4FC6A6484A}" presName="LevelTwoTextNode" presStyleLbl="node2" presStyleIdx="2" presStyleCnt="3" custLinFactNeighborX="-316" custLinFactNeighborY="697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9BE3E4-104E-485B-B754-DFF3F13CDB5D}" type="pres">
      <dgm:prSet presAssocID="{56B04B0A-A4E2-430A-A6C5-5F4FC6A6484A}" presName="level3hierChild" presStyleCnt="0"/>
      <dgm:spPr/>
    </dgm:pt>
  </dgm:ptLst>
  <dgm:cxnLst>
    <dgm:cxn modelId="{83809136-8984-484C-A0B7-E2768D6736D9}" srcId="{E0547D2D-3E31-4076-B52F-A71F941046B8}" destId="{00D1DB4C-60A6-440C-B252-596C1A6755DF}" srcOrd="0" destOrd="0" parTransId="{EFA81DBB-A549-48F4-B6F5-EB126B71C526}" sibTransId="{A4C04412-543E-4BF0-8D9D-005D2587FAB4}"/>
    <dgm:cxn modelId="{75B18EF7-0710-45B7-BEC6-9CDF21BFC55A}" type="presOf" srcId="{00D1DB4C-60A6-440C-B252-596C1A6755DF}" destId="{91770D2A-AD71-460A-9C0E-5B0FB917BE34}" srcOrd="0" destOrd="0" presId="urn:microsoft.com/office/officeart/2008/layout/HorizontalMultiLevelHierarchy"/>
    <dgm:cxn modelId="{4BD849D4-F8CC-4F52-A881-204D94C4CCDA}" type="presOf" srcId="{7BED72E4-B65E-494A-BE8B-CC5766F401D6}" destId="{745A943F-361E-41FC-9603-7E38E639C1C8}" srcOrd="0" destOrd="0" presId="urn:microsoft.com/office/officeart/2008/layout/HorizontalMultiLevelHierarchy"/>
    <dgm:cxn modelId="{75AEB5C8-522E-464E-8A53-1C21FAC96B24}" srcId="{00D1DB4C-60A6-440C-B252-596C1A6755DF}" destId="{3C049D5E-C1CF-464A-ACAB-0FE298E9087A}" srcOrd="0" destOrd="0" parTransId="{C7AF0336-B2F7-410D-A0B7-6A66C5190637}" sibTransId="{F0E0F31E-D45E-4F0D-8334-5D87D93416DD}"/>
    <dgm:cxn modelId="{6789FA24-9446-4DE7-9339-56B641FC146D}" type="presOf" srcId="{DA30A3EF-56C8-4584-9D01-A5895AB228AF}" destId="{01DEB2A9-EB28-4F4F-BC51-4AFDB0F37136}" srcOrd="0" destOrd="0" presId="urn:microsoft.com/office/officeart/2008/layout/HorizontalMultiLevelHierarchy"/>
    <dgm:cxn modelId="{C3B85FD9-1786-4D95-B40A-371E695803BB}" type="presOf" srcId="{E0547D2D-3E31-4076-B52F-A71F941046B8}" destId="{E2332457-5301-4116-84FE-182EC8C6AC10}" srcOrd="0" destOrd="0" presId="urn:microsoft.com/office/officeart/2008/layout/HorizontalMultiLevelHierarchy"/>
    <dgm:cxn modelId="{7C21C568-7947-4050-81C9-F6BC9D175BDC}" type="presOf" srcId="{C7AF0336-B2F7-410D-A0B7-6A66C5190637}" destId="{3B48CE49-B9FF-4DDF-BC47-B09A0FD844DA}" srcOrd="1" destOrd="0" presId="urn:microsoft.com/office/officeart/2008/layout/HorizontalMultiLevelHierarchy"/>
    <dgm:cxn modelId="{F9C679F2-E9D5-4BA8-9CA8-FBBC45467AAD}" type="presOf" srcId="{74B58F3F-2FDA-4625-8684-806E816DD278}" destId="{47217CB5-215E-4483-AE06-7FE5F608A8A3}" srcOrd="0" destOrd="0" presId="urn:microsoft.com/office/officeart/2008/layout/HorizontalMultiLevelHierarchy"/>
    <dgm:cxn modelId="{BC91D473-CC3E-4498-8B81-DC4B0F55C5B9}" type="presOf" srcId="{74B58F3F-2FDA-4625-8684-806E816DD278}" destId="{9141D07C-6907-4C7C-AEC2-75FEADC13B68}" srcOrd="1" destOrd="0" presId="urn:microsoft.com/office/officeart/2008/layout/HorizontalMultiLevelHierarchy"/>
    <dgm:cxn modelId="{670C5F27-3FE1-4AFC-BDBD-12460ADD5095}" type="presOf" srcId="{3C049D5E-C1CF-464A-ACAB-0FE298E9087A}" destId="{5AF28622-4BE9-4652-B484-3169409C87F1}" srcOrd="0" destOrd="0" presId="urn:microsoft.com/office/officeart/2008/layout/HorizontalMultiLevelHierarchy"/>
    <dgm:cxn modelId="{072DCA75-17BD-4824-AE33-B559968AF05C}" type="presOf" srcId="{C7AF0336-B2F7-410D-A0B7-6A66C5190637}" destId="{4A0504B1-311E-4976-820B-C326CC132D01}" srcOrd="0" destOrd="0" presId="urn:microsoft.com/office/officeart/2008/layout/HorizontalMultiLevelHierarchy"/>
    <dgm:cxn modelId="{82A645D4-FEE6-444C-80A7-C39106676CF3}" type="presOf" srcId="{56B04B0A-A4E2-430A-A6C5-5F4FC6A6484A}" destId="{9BCA6ABA-8F83-4323-B8E3-0C1253DB5193}" srcOrd="0" destOrd="0" presId="urn:microsoft.com/office/officeart/2008/layout/HorizontalMultiLevelHierarchy"/>
    <dgm:cxn modelId="{756AB81C-3243-4E9F-B341-16602B380EB8}" type="presOf" srcId="{7BED72E4-B65E-494A-BE8B-CC5766F401D6}" destId="{C03D1AF9-D10E-4CD1-98F0-88987D39A703}" srcOrd="1" destOrd="0" presId="urn:microsoft.com/office/officeart/2008/layout/HorizontalMultiLevelHierarchy"/>
    <dgm:cxn modelId="{4C4AE2E9-B988-46AE-ABFE-CDECBA22D2EA}" srcId="{00D1DB4C-60A6-440C-B252-596C1A6755DF}" destId="{DA30A3EF-56C8-4584-9D01-A5895AB228AF}" srcOrd="1" destOrd="0" parTransId="{7BED72E4-B65E-494A-BE8B-CC5766F401D6}" sibTransId="{1CD7C520-21F1-4417-AC23-AD812FCFED3F}"/>
    <dgm:cxn modelId="{A3104590-B750-42B4-BF68-F1BA14AE72CF}" srcId="{00D1DB4C-60A6-440C-B252-596C1A6755DF}" destId="{56B04B0A-A4E2-430A-A6C5-5F4FC6A6484A}" srcOrd="2" destOrd="0" parTransId="{74B58F3F-2FDA-4625-8684-806E816DD278}" sibTransId="{EF707E2F-D79D-46F9-A637-FED2E4C96E41}"/>
    <dgm:cxn modelId="{4237EF35-BB18-4F6C-8ADA-BAB69E2214BA}" type="presParOf" srcId="{E2332457-5301-4116-84FE-182EC8C6AC10}" destId="{9AD5199A-5A37-47CD-BA12-010BA3F076F1}" srcOrd="0" destOrd="0" presId="urn:microsoft.com/office/officeart/2008/layout/HorizontalMultiLevelHierarchy"/>
    <dgm:cxn modelId="{EBB8E725-E172-4378-881C-114A477DC0CD}" type="presParOf" srcId="{9AD5199A-5A37-47CD-BA12-010BA3F076F1}" destId="{91770D2A-AD71-460A-9C0E-5B0FB917BE34}" srcOrd="0" destOrd="0" presId="urn:microsoft.com/office/officeart/2008/layout/HorizontalMultiLevelHierarchy"/>
    <dgm:cxn modelId="{389D8709-3F96-4F47-A858-A488DB57E782}" type="presParOf" srcId="{9AD5199A-5A37-47CD-BA12-010BA3F076F1}" destId="{0905D69F-0707-4312-A712-3D1AD6739C60}" srcOrd="1" destOrd="0" presId="urn:microsoft.com/office/officeart/2008/layout/HorizontalMultiLevelHierarchy"/>
    <dgm:cxn modelId="{4D29FFB8-27BD-42BC-AA9C-3BEF8586E18E}" type="presParOf" srcId="{0905D69F-0707-4312-A712-3D1AD6739C60}" destId="{4A0504B1-311E-4976-820B-C326CC132D01}" srcOrd="0" destOrd="0" presId="urn:microsoft.com/office/officeart/2008/layout/HorizontalMultiLevelHierarchy"/>
    <dgm:cxn modelId="{AF966EB3-84F9-4AFA-BF1F-5623CCA8F699}" type="presParOf" srcId="{4A0504B1-311E-4976-820B-C326CC132D01}" destId="{3B48CE49-B9FF-4DDF-BC47-B09A0FD844DA}" srcOrd="0" destOrd="0" presId="urn:microsoft.com/office/officeart/2008/layout/HorizontalMultiLevelHierarchy"/>
    <dgm:cxn modelId="{8BF74E78-0F0C-439F-AE8D-B3A025B3EC9C}" type="presParOf" srcId="{0905D69F-0707-4312-A712-3D1AD6739C60}" destId="{694D235F-565F-4ABC-9B6B-CD3436237D35}" srcOrd="1" destOrd="0" presId="urn:microsoft.com/office/officeart/2008/layout/HorizontalMultiLevelHierarchy"/>
    <dgm:cxn modelId="{16A5578F-DB5C-4A65-A526-AAAA342A69F1}" type="presParOf" srcId="{694D235F-565F-4ABC-9B6B-CD3436237D35}" destId="{5AF28622-4BE9-4652-B484-3169409C87F1}" srcOrd="0" destOrd="0" presId="urn:microsoft.com/office/officeart/2008/layout/HorizontalMultiLevelHierarchy"/>
    <dgm:cxn modelId="{F37BFCA9-D784-4E51-AD83-AE6F998C126E}" type="presParOf" srcId="{694D235F-565F-4ABC-9B6B-CD3436237D35}" destId="{821E1382-8D5C-4534-8CB2-5C8CB1B182F3}" srcOrd="1" destOrd="0" presId="urn:microsoft.com/office/officeart/2008/layout/HorizontalMultiLevelHierarchy"/>
    <dgm:cxn modelId="{67B3312B-4865-492D-879D-43171AD009AA}" type="presParOf" srcId="{0905D69F-0707-4312-A712-3D1AD6739C60}" destId="{745A943F-361E-41FC-9603-7E38E639C1C8}" srcOrd="2" destOrd="0" presId="urn:microsoft.com/office/officeart/2008/layout/HorizontalMultiLevelHierarchy"/>
    <dgm:cxn modelId="{36BBB587-D2BD-415A-A0AA-BBECC72BDEF6}" type="presParOf" srcId="{745A943F-361E-41FC-9603-7E38E639C1C8}" destId="{C03D1AF9-D10E-4CD1-98F0-88987D39A703}" srcOrd="0" destOrd="0" presId="urn:microsoft.com/office/officeart/2008/layout/HorizontalMultiLevelHierarchy"/>
    <dgm:cxn modelId="{437013F1-ACFF-4C72-9D5A-B4848A17E8B5}" type="presParOf" srcId="{0905D69F-0707-4312-A712-3D1AD6739C60}" destId="{FD587552-4E72-41D4-B943-1A51BEC7BA3E}" srcOrd="3" destOrd="0" presId="urn:microsoft.com/office/officeart/2008/layout/HorizontalMultiLevelHierarchy"/>
    <dgm:cxn modelId="{7AFEFA28-2E7C-46D4-BB58-58C83E793F96}" type="presParOf" srcId="{FD587552-4E72-41D4-B943-1A51BEC7BA3E}" destId="{01DEB2A9-EB28-4F4F-BC51-4AFDB0F37136}" srcOrd="0" destOrd="0" presId="urn:microsoft.com/office/officeart/2008/layout/HorizontalMultiLevelHierarchy"/>
    <dgm:cxn modelId="{FEE8F79B-DA1B-4328-8C33-5D58AA75486E}" type="presParOf" srcId="{FD587552-4E72-41D4-B943-1A51BEC7BA3E}" destId="{94425622-F5D1-4375-842B-CB69095BFFCD}" srcOrd="1" destOrd="0" presId="urn:microsoft.com/office/officeart/2008/layout/HorizontalMultiLevelHierarchy"/>
    <dgm:cxn modelId="{5E99BC8F-3F83-4DE8-B630-44223E1BC14C}" type="presParOf" srcId="{0905D69F-0707-4312-A712-3D1AD6739C60}" destId="{47217CB5-215E-4483-AE06-7FE5F608A8A3}" srcOrd="4" destOrd="0" presId="urn:microsoft.com/office/officeart/2008/layout/HorizontalMultiLevelHierarchy"/>
    <dgm:cxn modelId="{2BD2CACB-32D7-4B3E-9156-757A17A44BD2}" type="presParOf" srcId="{47217CB5-215E-4483-AE06-7FE5F608A8A3}" destId="{9141D07C-6907-4C7C-AEC2-75FEADC13B68}" srcOrd="0" destOrd="0" presId="urn:microsoft.com/office/officeart/2008/layout/HorizontalMultiLevelHierarchy"/>
    <dgm:cxn modelId="{703C4AC1-FB13-461C-8694-67B7E3DD6BB7}" type="presParOf" srcId="{0905D69F-0707-4312-A712-3D1AD6739C60}" destId="{E6C0BC75-4F73-45E1-ACD6-F9C1D9870A4F}" srcOrd="5" destOrd="0" presId="urn:microsoft.com/office/officeart/2008/layout/HorizontalMultiLevelHierarchy"/>
    <dgm:cxn modelId="{9CD2322A-0CF9-4BCD-B5B5-5C6A7A84B4B9}" type="presParOf" srcId="{E6C0BC75-4F73-45E1-ACD6-F9C1D9870A4F}" destId="{9BCA6ABA-8F83-4323-B8E3-0C1253DB5193}" srcOrd="0" destOrd="0" presId="urn:microsoft.com/office/officeart/2008/layout/HorizontalMultiLevelHierarchy"/>
    <dgm:cxn modelId="{37AC7FD4-B9DE-4222-B52E-434CD4526B82}" type="presParOf" srcId="{E6C0BC75-4F73-45E1-ACD6-F9C1D9870A4F}" destId="{8D9BE3E4-104E-485B-B754-DFF3F13CDB5D}" srcOrd="1" destOrd="0" presId="urn:microsoft.com/office/officeart/2008/layout/HorizontalMultiLevelHierarchy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EE9E-D588-402E-9498-FD5876A024B6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6F25E1-AA31-49AA-9B88-82D99475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7159-6EBB-460A-8125-E34FB1F094EB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7810-8022-42E4-B1C5-4968D55AD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DF2F-5662-48B8-B870-A764119417EE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DDB9-B94D-48BB-9FCE-6F54D0728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2ADD-00B3-43EB-931A-4DADA826F9C8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75C-D720-4DD5-8A98-5A6843ED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F0A9-CB71-44A3-90B5-7A2C99737D6E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4208-833C-4EA9-BA27-1C9E28E84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D028-1A2D-41C5-A050-7A8DF1D66095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4E2E-0402-4A28-A382-947EE04B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16D807-D19F-470D-AD44-CB16F91A6028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95B9F1-7D83-48EA-8FDA-248C359CA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81E6-1DDE-4EAA-AA8E-B5C413AB27C1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C366C-7B31-4A53-9D91-57E7F1907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0A26-5495-41A8-B6DC-2F4E20DF7BBB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C0DA-3F7D-48DB-BEAB-145F72522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1476-405C-40F3-9F69-D27B1F072917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4B50-58F6-4D3B-ADF3-A8134C587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FB25-8054-4518-A26E-7E8FB37C30F9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DA4A-939A-48C7-BE77-38C787CA1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024718B-B864-4123-AEDC-27E0D6BED412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948F293-B723-4380-BEA5-D7EA9CDC4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81" r:id="rId5"/>
    <p:sldLayoutId id="2147483782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▫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/>
          </p:nvPr>
        </p:nvSpPr>
        <p:spPr>
          <a:xfrm>
            <a:off x="395288" y="620713"/>
            <a:ext cx="8458200" cy="2376487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Презентация в образовательном процессе (в методической работе)</a:t>
            </a:r>
            <a:br>
              <a:rPr lang="ru-RU" sz="3200" smtClean="0"/>
            </a:br>
            <a:r>
              <a:rPr lang="ru-RU" sz="3200" smtClean="0"/>
              <a:t>«Организационно – содержательные аспекты проведения подвижных игр с детьми дошкольного возраста»</a:t>
            </a:r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388" y="4292600"/>
            <a:ext cx="8785225" cy="2401888"/>
          </a:xfrm>
        </p:spPr>
        <p:txBody>
          <a:bodyPr/>
          <a:lstStyle/>
          <a:p>
            <a:pPr marL="63500" algn="ctr" eaLnBrk="1" hangingPunct="1"/>
            <a:r>
              <a:rPr lang="ru-RU" b="1" smtClean="0"/>
              <a:t>Семенькова Оксана Владимировна,</a:t>
            </a:r>
          </a:p>
          <a:p>
            <a:pPr marL="63500" algn="ctr" eaLnBrk="1" hangingPunct="1"/>
            <a:r>
              <a:rPr lang="ru-RU" b="1" smtClean="0"/>
              <a:t> инструктор по физической культуре</a:t>
            </a:r>
          </a:p>
          <a:p>
            <a:pPr marL="63500" algn="ctr" eaLnBrk="1" hangingPunct="1"/>
            <a:r>
              <a:rPr lang="ru-RU" b="1" smtClean="0"/>
              <a:t>МБДОУ</a:t>
            </a:r>
            <a:r>
              <a:rPr lang="ru-RU" b="1" smtClean="0">
                <a:latin typeface="Arial" charset="0"/>
              </a:rPr>
              <a:t> детский сад общеразвивающего вида</a:t>
            </a:r>
            <a:r>
              <a:rPr lang="ru-RU" b="1" smtClean="0"/>
              <a:t>  №14«Родничок» г.Заринск Алтайского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138" y="1700213"/>
            <a:ext cx="8424862" cy="3724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</a:rPr>
              <a:t> СЛОЖНЫЕ ИГРЫ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сложным играм относятся спортивные игры (городки, бадминтон, настольный теннис, баскетбол, волейбол, футбол, хоккей).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737320"/>
          <a:ext cx="867645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163" y="620713"/>
            <a:ext cx="8353425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подвижных игр по степени физической нагрузки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степени физической нагрузки, которую получает каждый играющий, различают игры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большой, средней и малой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подвижности.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825" y="2252663"/>
            <a:ext cx="8928100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играм большой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относятся те, в которых одновременно участвует вся группа детей и построены они в основном на таких движениях, как бег и прыжки («Пятнашки», «Мы веселые ребята», «Бездомный заяц»)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" y="3544888"/>
            <a:ext cx="9051925" cy="1846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Играми средней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такие, в которых тоже активно участвует вся группа, но характер движений играющих относительно спокойный (ходьба, передача предметов) или движение выполняется подгруппами («Море волнуется раз… »,  «Магазин игрушек», «Пустое место »)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50" y="5084763"/>
            <a:ext cx="9124950" cy="12938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играх малой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 выполняются в медленном темпе, к тому же интенсивность их незначительна («Чего не стало? », «Кто позвал? »)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Классификация подвижных игр по двигательному содержанию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25" y="2349500"/>
            <a:ext cx="8893175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Ходьба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«Пройди - перешагни»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Бег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«Мы веселые ребята», «Мышеловка», «Найди свое место», «Два мороза», «Лошадки».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Прыжки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«Зайцы и волк», «Лиса в курятнике», «Волк во рву», «Удочка», «Лягушки и цапля»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Лазание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«Пожарные на учении», «Медведи и пчелы», «Перелет птиц» 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Ползание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«Кролики», «Кроты»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Равновесие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«Волшебная дудочка», «Птички и лисички»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Метание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«Перестрелки», «Мяч через сетку»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Классификация подвижных игр по  формированию физических качеств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2238" y="2852738"/>
            <a:ext cx="9036050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По формированию ловкости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«Удочка», «Эстафета по кругу», «Не попадись»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По формированию быстроты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«Зайцы и волк», «Белки в лесу», «Лошадки, «Салют»»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По формированию выносливости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«Пробеги тихо»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По формированию силы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раньше дойдет до середины»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Классификация подвижных игр по использованию пособий и снарядов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800" y="2420938"/>
            <a:ext cx="8856663" cy="3662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С использованием предметов (пособий)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Флажки, ленточки, обручи, скакалки, шнуры, мячи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«Удочка», «Найди себе пару с такой же игрушкой»,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«Подбрось и поймай», «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лентами»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 С использованием снарядов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Крупные гимнастические пособия: гимнастическая стенка, скамейка, кубы, длинная рейка и др.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«Медведи и пчелы», «Перелет птиц»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79388" y="765175"/>
            <a:ext cx="8785225" cy="5903913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179388" y="890588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276350"/>
            <a:ext cx="878522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Подвижные игры привлекают детей своей эмоциональностью, разнообразием сюжетов и двигательных заданий. Увлеченные игрой дети,  повторяют одни и те же движения много раз, не теряя к ним интереса.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06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Подвижная игра – сложная, двигательная,  эмоционально -  окрашенная деятельность, обусловленная точно установленными правилами.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72400" cy="1362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  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type="body" idx="1"/>
          </p:nvPr>
        </p:nvSpPr>
        <p:spPr>
          <a:xfrm>
            <a:off x="900113" y="836613"/>
            <a:ext cx="7772400" cy="647700"/>
          </a:xfrm>
        </p:spPr>
        <p:txBody>
          <a:bodyPr>
            <a:normAutofit/>
          </a:bodyPr>
          <a:lstStyle/>
          <a:p>
            <a:pPr marL="109728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Младший дошкольный возраст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1844675"/>
            <a:ext cx="7920038" cy="42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66928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Заинтересовывающий момент ( внесение атрибутов, загадывание загадок)</a:t>
            </a:r>
          </a:p>
          <a:p>
            <a:pPr marL="566928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Совместная игровая деятельность (объяснение правил игры непосредственно в  процессе самой игры и «взятие» педагогом на себя ведущей роли)</a:t>
            </a:r>
          </a:p>
          <a:p>
            <a:pPr marL="566928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(всегда дается только положительный)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863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дошкольный возраст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32435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1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Заинтересовывающий момент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педагогом правил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детям на закрепление правил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ролей – взятие детьми ролей (по желанию, считалки, жеребьевки  и т.д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 игрой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836712"/>
          <a:ext cx="885698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684213" y="620713"/>
            <a:ext cx="8229600" cy="5762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692696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2404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3700" b="1" smtClean="0">
                <a:solidFill>
                  <a:srgbClr val="246172"/>
                </a:solidFill>
                <a:latin typeface="Times New Roman" pitchFamily="18" charset="0"/>
                <a:cs typeface="Times New Roman" pitchFamily="18" charset="0"/>
              </a:rPr>
              <a:t>Сюжетные игры строятся на основе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3700" b="1" smtClean="0">
                <a:solidFill>
                  <a:srgbClr val="246172"/>
                </a:solidFill>
                <a:latin typeface="Times New Roman" pitchFamily="18" charset="0"/>
                <a:cs typeface="Times New Roman" pitchFamily="18" charset="0"/>
              </a:rPr>
              <a:t>опыта детей, имеющихся у них представлений и знаний об окружающей жизни:</a:t>
            </a:r>
          </a:p>
          <a:p>
            <a:pPr eaLnBrk="1" hangingPunct="1">
              <a:buFont typeface="Wingdings" pitchFamily="2" charset="2"/>
              <a:buChar char="Ш"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Наиболее характерные моменты выполнения трудовых действий людьми разных профессий (лётчик, пожарный, шофер);</a:t>
            </a:r>
          </a:p>
          <a:p>
            <a:pPr eaLnBrk="1" hangingPunct="1">
              <a:buFont typeface="Wingdings" pitchFamily="2" charset="2"/>
              <a:buChar char="Ш"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Образ жизни и повадки животных и птиц (хитрость лисы, повадки хищников, полёт птиц, заботливость наседки);</a:t>
            </a:r>
          </a:p>
          <a:p>
            <a:pPr eaLnBrk="1" hangingPunct="1">
              <a:buFont typeface="Wingdings" pitchFamily="2" charset="2"/>
              <a:buChar char="Ш"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Особенности движения различных транспортных средств (автомобиль, поезд, самолёт).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Ш"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125538"/>
            <a:ext cx="856932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246172"/>
                </a:solidFill>
                <a:latin typeface="Times New Roman" pitchFamily="18" charset="0"/>
                <a:cs typeface="Times New Roman" pitchFamily="18" charset="0"/>
              </a:rPr>
              <a:t>Бессюжетные игры</a:t>
            </a:r>
          </a:p>
          <a:p>
            <a:pPr algn="ctr"/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не имеют сюжета, образов («Ловишки», «Сделай фигуру», «Найди себе пару»);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 сходны с сюжетными играми наличием правил, ролей, взаимообусловленностью игровых действий всех участников;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 связаны с выполнением конкретного двигательного задания;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игры с использованием предметов (кегли, серсо, кольцебросс, «школа мяча»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401638" y="1341438"/>
            <a:ext cx="8424862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246172"/>
                </a:solidFill>
                <a:latin typeface="Times New Roman" pitchFamily="18" charset="0"/>
                <a:cs typeface="Times New Roman" pitchFamily="18" charset="0"/>
              </a:rPr>
              <a:t>             Игры-забавы и аттракционы.    </a:t>
            </a:r>
            <a:r>
              <a:rPr lang="ru-RU" sz="2400" b="1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Двигательные задания выполняются в необычных условиях и часто включают элемент соревнования, при этом несколько детей выполняют двигательные задания </a:t>
            </a:r>
          </a:p>
          <a:p>
            <a:r>
              <a:rPr lang="ru-RU" sz="2400" b="1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(например: бег в мешках и др.), остальные дети являются зрителями. </a:t>
            </a:r>
          </a:p>
          <a:p>
            <a:r>
              <a:rPr lang="ru-RU" sz="2400" b="1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   Игры-забавы, аттракционы доставляют зрителям много радости.</a:t>
            </a:r>
          </a:p>
          <a:p>
            <a:r>
              <a:rPr lang="ru-RU" sz="2400" b="1">
                <a:solidFill>
                  <a:srgbClr val="3792AA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Правила в таких играх направлены:</a:t>
            </a:r>
          </a:p>
          <a:p>
            <a:pPr>
              <a:buFont typeface="Wingdings" pitchFamily="2" charset="2"/>
              <a:buChar char="Ш"/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 порядок расстановки предметов;</a:t>
            </a:r>
          </a:p>
          <a:p>
            <a:pPr>
              <a:buFont typeface="Wingdings" pitchFamily="2" charset="2"/>
              <a:buChar char="Ш"/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Пользование ими;</a:t>
            </a:r>
          </a:p>
          <a:p>
            <a:pPr>
              <a:buFont typeface="Wingdings" pitchFamily="2" charset="2"/>
              <a:buChar char="Ш"/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Очередность действий играющих.</a:t>
            </a:r>
          </a:p>
          <a:p>
            <a:pPr>
              <a:buFont typeface="Wingdings" pitchFamily="2" charset="2"/>
              <a:buNone/>
            </a:pPr>
            <a:endParaRPr lang="ru-RU" sz="2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1348</TotalTime>
  <Words>570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Городская</vt:lpstr>
      <vt:lpstr>Городская</vt:lpstr>
      <vt:lpstr>Городская</vt:lpstr>
      <vt:lpstr>Городская</vt:lpstr>
      <vt:lpstr>Презентация в образовательном процессе (в методической работе) «Организационно – содержательные аспекты проведения подвижных игр с детьми дошкольного возраста»</vt:lpstr>
      <vt:lpstr>Подвижная игра – сложная, двигательная,  эмоционально -  окрашенная деятельность, обусловленная точно установленными правилами. </vt:lpstr>
      <vt:lpstr>Слайд 3</vt:lpstr>
      <vt:lpstr>Старший дошкольный возраст  </vt:lpstr>
      <vt:lpstr>КЛАССИФИКАЦИЯ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Классификация подвижных игр по двигательному содержанию </vt:lpstr>
      <vt:lpstr>  Классификация подвижных игр по  формированию физических качеств </vt:lpstr>
      <vt:lpstr>Классификация подвижных игр по использованию пособий и снарядов </vt:lpstr>
      <vt:lpstr>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Теоретический семинар по теме: «Организационно-содержательные аспекты проведения подвижных игр  с детьми дошкольного возраста»</dc:title>
  <dc:creator>Valentina</dc:creator>
  <cp:lastModifiedBy>XP GAME 2008</cp:lastModifiedBy>
  <cp:revision>60</cp:revision>
  <dcterms:created xsi:type="dcterms:W3CDTF">2012-10-08T14:11:12Z</dcterms:created>
  <dcterms:modified xsi:type="dcterms:W3CDTF">2013-03-18T10:03:40Z</dcterms:modified>
</cp:coreProperties>
</file>