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416D-65D1-415C-8676-B75BDC2AA6F6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21CB7-10FF-4B6F-AFA3-E858C19D1A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7"/>
            <a:ext cx="7886728" cy="714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 </a:t>
            </a:r>
            <a:r>
              <a:rPr lang="ru-RU" sz="2200" b="1" dirty="0" smtClean="0"/>
              <a:t>МУНИЦИПАЛЬНОЕ  ОБРАЗОВАТЕЛЬНОЕ  УЧРЕЖДЕНИЕ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b="1" dirty="0" smtClean="0"/>
              <a:t>ДОПОЛНИТЕЛЬНОГО ОБРАЗОВАНИЯ  ДЕТЕЙ  « ДЕТСКО-ЮНОШЕСКАЯ</a:t>
            </a:r>
            <a:br>
              <a:rPr lang="ru-RU" sz="2200" b="1" dirty="0" smtClean="0"/>
            </a:br>
            <a:r>
              <a:rPr lang="ru-RU" sz="2200" b="1" dirty="0" smtClean="0"/>
              <a:t>СПОРТИВНАЯ  ШКОЛА п. МАРКОВСКИЙ».</a:t>
            </a:r>
            <a:r>
              <a:rPr lang="ru-RU" sz="2200" dirty="0" smtClean="0"/>
              <a:t>           </a:t>
            </a:r>
            <a:r>
              <a:rPr lang="ru-RU" dirty="0" smtClean="0"/>
              <a:t>                                        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 </a:t>
            </a:r>
            <a:r>
              <a:rPr lang="ru-RU" dirty="0" smtClean="0"/>
              <a:t> </a:t>
            </a:r>
            <a:r>
              <a:rPr lang="ru-RU" b="1" dirty="0" smtClean="0"/>
              <a:t>« </a:t>
            </a:r>
            <a:r>
              <a:rPr lang="ru-RU" b="1" dirty="0"/>
              <a:t>Здоровье детей – наше настоящее и будущее»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	</a:t>
            </a:r>
            <a:br>
              <a:rPr lang="ru-RU" dirty="0"/>
            </a:br>
            <a:r>
              <a:rPr lang="ru-RU" sz="2200" dirty="0"/>
              <a:t> </a:t>
            </a:r>
            <a:r>
              <a:rPr lang="ru-RU" sz="2200" dirty="0" smtClean="0"/>
              <a:t>( </a:t>
            </a:r>
            <a:r>
              <a:rPr lang="ru-RU" sz="2200" dirty="0"/>
              <a:t>Методическая  разработка комплексной </a:t>
            </a:r>
            <a:r>
              <a:rPr lang="ru-RU" sz="2200" dirty="0" err="1"/>
              <a:t>общеразвивающей</a:t>
            </a:r>
            <a:r>
              <a:rPr lang="ru-RU" sz="2200" dirty="0"/>
              <a:t> программы в условиях  </a:t>
            </a:r>
            <a:r>
              <a:rPr lang="ru-RU" sz="2200"/>
              <a:t>непрерывной  </a:t>
            </a:r>
            <a:r>
              <a:rPr lang="ru-RU" sz="2200" smtClean="0"/>
              <a:t>здоровье сберегающей </a:t>
            </a:r>
            <a:r>
              <a:rPr lang="ru-RU" sz="2200" dirty="0"/>
              <a:t>среды на базе ДЮСШ п. Марковский </a:t>
            </a:r>
            <a:r>
              <a:rPr lang="ru-RU" sz="2200" b="1" dirty="0"/>
              <a:t>)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</a:t>
            </a:r>
            <a:r>
              <a:rPr lang="ru-RU" sz="2200" b="1" dirty="0" smtClean="0"/>
              <a:t>АВТОР</a:t>
            </a:r>
            <a:r>
              <a:rPr lang="ru-RU" sz="2200" b="1" dirty="0"/>
              <a:t>:  </a:t>
            </a:r>
            <a:r>
              <a:rPr lang="ru-RU" sz="2200" dirty="0"/>
              <a:t>Машкова Валентина</a:t>
            </a:r>
            <a:br>
              <a:rPr lang="ru-RU" sz="2200" dirty="0"/>
            </a:br>
            <a:r>
              <a:rPr lang="ru-RU" sz="2200" dirty="0"/>
              <a:t>Борисовна – тренер-преподаватель ДЮСШ п. Марковский.                  </a:t>
            </a:r>
            <a:r>
              <a:rPr lang="ru-RU" dirty="0"/>
              <a:t>            </a:t>
            </a:r>
            <a:r>
              <a:rPr lang="ru-RU" dirty="0" smtClean="0"/>
              <a:t>    </a:t>
            </a:r>
            <a:br>
              <a:rPr lang="ru-RU" dirty="0" smtClean="0"/>
            </a:br>
            <a:r>
              <a:rPr lang="ru-RU" sz="2200" dirty="0" smtClean="0"/>
              <a:t>   </a:t>
            </a:r>
            <a:r>
              <a:rPr lang="ru-RU" sz="2200" b="1" dirty="0"/>
              <a:t>г. Чайковский. 2011 год.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-45719"/>
            <a:ext cx="8358246" cy="45719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7975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Преемственность: </a:t>
            </a:r>
            <a:r>
              <a:rPr lang="ru-RU" dirty="0"/>
              <a:t>С одной стороны – это согласованное взаимодействие педагогов дошкольного и общего школьного образования, направленное на решение общих целей и задач, а с другой стороны – это преемственность в реализации данной программы.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43956" cy="6500834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/>
              <a:t>Дифференцированность</a:t>
            </a:r>
            <a:r>
              <a:rPr lang="ru-RU" sz="3200" b="1" dirty="0" smtClean="0"/>
              <a:t>:</a:t>
            </a:r>
            <a:r>
              <a:rPr lang="ru-RU" sz="3200" dirty="0" smtClean="0"/>
              <a:t> </a:t>
            </a:r>
            <a:r>
              <a:rPr lang="ru-RU" sz="3200" dirty="0"/>
              <a:t>Отбор содержания и поиск наиболее эффективных форм занятости и организации досуга  с учётом их половозрастных и индивидуальных </a:t>
            </a:r>
            <a:r>
              <a:rPr lang="ru-RU" sz="3200" dirty="0" smtClean="0"/>
              <a:t>особенностей.</a:t>
            </a:r>
            <a:br>
              <a:rPr lang="ru-RU" sz="3200" dirty="0" smtClean="0"/>
            </a:br>
            <a:r>
              <a:rPr lang="ru-RU" sz="3600" b="1" dirty="0" smtClean="0"/>
              <a:t>Свобода выбора: </a:t>
            </a:r>
            <a:r>
              <a:rPr lang="ru-RU" sz="3600" dirty="0"/>
              <a:t>Каждый ребёнок вправе выбирать интересный ему вид спортивно-оздоровительной деятельности, коллектив, где он может </a:t>
            </a:r>
            <a:r>
              <a:rPr lang="ru-RU" sz="3600" dirty="0" err="1"/>
              <a:t>самореализоваться</a:t>
            </a:r>
            <a:r>
              <a:rPr lang="ru-RU" sz="3600" dirty="0"/>
              <a:t>, проявить самостоятельность, инициативу и научить чему-то других.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154758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/>
              <a:t>Здоровьеформирующее</a:t>
            </a:r>
            <a:r>
              <a:rPr lang="ru-RU" sz="3200" b="1" dirty="0" smtClean="0"/>
              <a:t> воспитание: </a:t>
            </a:r>
            <a:r>
              <a:rPr lang="ru-RU" sz="3200" dirty="0"/>
              <a:t>Основные идеи программы основываются на понимании взаимосвязи естественных и социальных процессов, согласовываются с общими законами развития природы и человека, а так же пониманием того, как данные процессы влияют на здоровье человека: физическое, духовное, психическое, интеллектуальное и социальное. У детей формируются определённые этические установки по отношению к природе, к обществу, к планете в целом, а так же к сохранению культуры и общечеловеческих ценностей.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57975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. Толерантности. </a:t>
            </a:r>
            <a:r>
              <a:rPr lang="ru-RU" dirty="0"/>
              <a:t>Формирование умений у детей терпимого, уважительного, доброжелательного отношения  к представителям различных национальностей, вероисповеданий, взглядов.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43956" cy="650085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/>
              <a:t>Основные методы и формы </a:t>
            </a:r>
            <a:r>
              <a:rPr lang="ru-RU" sz="3600" b="1" dirty="0" smtClean="0"/>
              <a:t>реализации программы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sz="2700" b="1" dirty="0" smtClean="0"/>
              <a:t>Основные </a:t>
            </a:r>
            <a:r>
              <a:rPr lang="ru-RU" sz="2700" b="1" dirty="0"/>
              <a:t>методы реализации программы: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400" dirty="0" smtClean="0"/>
              <a:t>игровые </a:t>
            </a:r>
            <a:r>
              <a:rPr lang="ru-RU" sz="2400" dirty="0"/>
              <a:t>методы, </a:t>
            </a:r>
            <a:r>
              <a:rPr lang="ru-RU" sz="2400" dirty="0" err="1"/>
              <a:t>психолого</a:t>
            </a:r>
            <a:r>
              <a:rPr lang="ru-RU" sz="2400" dirty="0"/>
              <a:t>- педагогической диагностики, убеждения, тренировки, соревнования, метод положительного примера, контроля и оценки.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700" b="1" dirty="0" smtClean="0"/>
              <a:t>Основные </a:t>
            </a:r>
            <a:r>
              <a:rPr lang="ru-RU" sz="2700" b="1" dirty="0"/>
              <a:t>формы организации непрерывного оздоровления и воспитания детей: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400" dirty="0" smtClean="0"/>
              <a:t>традиционные </a:t>
            </a:r>
            <a:r>
              <a:rPr lang="ru-RU" sz="2400" dirty="0"/>
              <a:t>межшкольные, районные, городские и </a:t>
            </a:r>
            <a:r>
              <a:rPr lang="ru-RU" sz="2400" dirty="0" smtClean="0"/>
              <a:t>региональные спортивные </a:t>
            </a:r>
            <a:r>
              <a:rPr lang="ru-RU" sz="2400" dirty="0"/>
              <a:t>соревнования по игровым видам спорта ( волейбол, </a:t>
            </a:r>
            <a:r>
              <a:rPr lang="ru-RU" sz="2400" dirty="0" smtClean="0"/>
              <a:t>настольный теннис, плавание, шашки, шахматы, дзюдо, </a:t>
            </a:r>
            <a:r>
              <a:rPr lang="ru-RU" sz="2400" dirty="0" err="1" smtClean="0"/>
              <a:t>кикбоксинг</a:t>
            </a:r>
            <a:r>
              <a:rPr lang="ru-RU" sz="2400" dirty="0" smtClean="0"/>
              <a:t> и др.)оздоровительные мероприятия; «Папа, мама и я – спортивная семья!», « Дорожки здоровья», «Часы Здоровья»; лечебно-оздоровительные гимнастика </a:t>
            </a:r>
            <a:r>
              <a:rPr lang="ru-RU" sz="2400" dirty="0"/>
              <a:t>и аэробика и др</a:t>
            </a:r>
            <a:r>
              <a:rPr lang="ru-RU" sz="2400" dirty="0" smtClean="0"/>
              <a:t>. </a:t>
            </a:r>
            <a:r>
              <a:rPr lang="ru-RU" sz="2400" dirty="0"/>
              <a:t>праздники, концертные программы, диалоги-диспуты, познавательные и профилактические беседы, просмотр тематических, познавательных видеоматериалов и др.</a:t>
            </a:r>
            <a:br>
              <a:rPr lang="ru-RU" sz="2400" dirty="0"/>
            </a:br>
            <a:r>
              <a:rPr lang="ru-RU" sz="2400" dirty="0"/>
              <a:t> 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6437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Реализация </a:t>
            </a:r>
            <a:r>
              <a:rPr lang="ru-RU" b="1" dirty="0"/>
              <a:t>программы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/>
              <a:t> </a:t>
            </a:r>
            <a:r>
              <a:rPr lang="ru-RU" sz="3600" b="1" dirty="0" smtClean="0"/>
              <a:t>Подготовительный  </a:t>
            </a:r>
            <a:r>
              <a:rPr lang="ru-RU" sz="3600" b="1" dirty="0"/>
              <a:t>этап.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Знакомство всех участников с целью и задачами данной программы. Дополнение к образовательным программам  в контексте  программно- методического обеспечения и включение в планы работ тренеров- преподавателей всех обозначенных мероприятий и дел. </a:t>
            </a:r>
            <a:br>
              <a:rPr lang="ru-RU" sz="3600" dirty="0"/>
            </a:br>
            <a:r>
              <a:rPr lang="ru-RU" sz="3600" dirty="0"/>
              <a:t> </a:t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329642" cy="59404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600" b="1" dirty="0" smtClean="0"/>
              <a:t> </a:t>
            </a:r>
            <a:r>
              <a:rPr lang="ru-RU" sz="3600" b="1" dirty="0"/>
              <a:t>Организационный этап.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Основными </a:t>
            </a:r>
            <a:r>
              <a:rPr lang="ru-RU" sz="3600" dirty="0"/>
              <a:t>видами деятельности этого этапа являются:</a:t>
            </a:r>
            <a:br>
              <a:rPr lang="ru-RU" sz="3600" dirty="0"/>
            </a:br>
            <a:r>
              <a:rPr lang="ru-RU" sz="3600" dirty="0"/>
              <a:t>     - встреча детей и выявление их спортивных, организаторских и творческих способностей;</a:t>
            </a:r>
            <a:br>
              <a:rPr lang="ru-RU" sz="3600" dirty="0"/>
            </a:br>
            <a:r>
              <a:rPr lang="ru-RU" sz="3600" dirty="0"/>
              <a:t>    - формирование спортивно-оздоровительных групп;</a:t>
            </a:r>
            <a:br>
              <a:rPr lang="ru-RU" sz="3600" dirty="0"/>
            </a:br>
            <a:r>
              <a:rPr lang="ru-RU" sz="3600" dirty="0"/>
              <a:t>    -  организация работы секций и кружков;</a:t>
            </a:r>
            <a:br>
              <a:rPr lang="ru-RU" sz="3600" dirty="0"/>
            </a:br>
            <a:r>
              <a:rPr lang="ru-RU" sz="3600" dirty="0"/>
              <a:t>    -  знакомство с традициями, законами и правилами ДЮСШ п. Марковский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650085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</a:t>
            </a:r>
            <a:r>
              <a:rPr lang="ru-RU" sz="3600" b="1" dirty="0"/>
              <a:t>Основной этап.</a:t>
            </a:r>
            <a:r>
              <a:rPr lang="ru-RU" sz="3600" dirty="0"/>
              <a:t>    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       </a:t>
            </a:r>
            <a:r>
              <a:rPr lang="ru-RU" sz="3100" dirty="0"/>
              <a:t> </a:t>
            </a:r>
            <a:r>
              <a:rPr lang="ru-RU" sz="3100" dirty="0" smtClean="0"/>
              <a:t>Вовлечение </a:t>
            </a:r>
            <a:r>
              <a:rPr lang="ru-RU" sz="3100" dirty="0"/>
              <a:t>детей и подростков в различные виды спортивно-оздоровительной и творческой деятельности.</a:t>
            </a:r>
            <a:br>
              <a:rPr lang="ru-RU" sz="3100" dirty="0"/>
            </a:br>
            <a:r>
              <a:rPr lang="ru-RU" sz="3100" dirty="0" smtClean="0"/>
              <a:t>       Спортивно-воспитательная </a:t>
            </a:r>
            <a:r>
              <a:rPr lang="ru-RU" sz="3100" dirty="0"/>
              <a:t>деятельность строится с учётом поставленных целей и задач программы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r>
              <a:rPr lang="ru-RU" sz="3100" dirty="0"/>
              <a:t> </a:t>
            </a:r>
            <a:r>
              <a:rPr lang="ru-RU" sz="3100" dirty="0" smtClean="0"/>
              <a:t>     </a:t>
            </a:r>
            <a:r>
              <a:rPr lang="ru-RU" sz="3100" dirty="0"/>
              <a:t>В процессе реализации программы участвуют: методический центр, психолог, тренеры-преподаватели, руководители кружков, лидеры детского коллектива.</a:t>
            </a:r>
            <a:br>
              <a:rPr lang="ru-RU" sz="3100" dirty="0"/>
            </a:br>
            <a:r>
              <a:rPr lang="ru-RU" sz="3100" dirty="0" smtClean="0"/>
              <a:t>      Каждый </a:t>
            </a:r>
            <a:r>
              <a:rPr lang="ru-RU" sz="3100" dirty="0"/>
              <a:t>участник имеет и реализует свою программу работы, выполняя определённые конкретные задачи, разрабатывает соответствующие мероприятия, новые формы работы с </a:t>
            </a:r>
            <a:r>
              <a:rPr lang="ru-RU" sz="3100" dirty="0" smtClean="0"/>
              <a:t>детьми</a:t>
            </a:r>
            <a:br>
              <a:rPr lang="ru-RU" sz="3100" dirty="0" smtClean="0"/>
            </a:br>
            <a:r>
              <a:rPr lang="ru-RU" sz="3100" dirty="0"/>
              <a:t> </a:t>
            </a:r>
            <a:r>
              <a:rPr lang="ru-RU" sz="3100" dirty="0" smtClean="0"/>
              <a:t>     </a:t>
            </a:r>
            <a:r>
              <a:rPr lang="ru-RU" sz="3100" dirty="0"/>
              <a:t>Все участники тесно взаимодействуют друг с другом в процессе </a:t>
            </a:r>
            <a:r>
              <a:rPr lang="ru-RU" sz="3100" dirty="0" err="1" smtClean="0"/>
              <a:t>реализацииданной</a:t>
            </a:r>
            <a:r>
              <a:rPr lang="ru-RU" sz="3100" dirty="0" smtClean="0"/>
              <a:t> </a:t>
            </a:r>
            <a:r>
              <a:rPr lang="ru-RU" sz="3100" dirty="0"/>
              <a:t>программы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9763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Заключительный этап</a:t>
            </a:r>
            <a:br>
              <a:rPr lang="ru-RU" sz="3600" b="1" dirty="0" smtClean="0"/>
            </a:br>
            <a:r>
              <a:rPr lang="ru-RU" sz="3100" dirty="0" smtClean="0"/>
              <a:t>Подведение </a:t>
            </a:r>
            <a:r>
              <a:rPr lang="ru-RU" sz="3100" dirty="0"/>
              <a:t>итогов:</a:t>
            </a:r>
            <a:br>
              <a:rPr lang="ru-RU" sz="3100" dirty="0"/>
            </a:br>
            <a:r>
              <a:rPr lang="ru-RU" sz="3100" dirty="0"/>
              <a:t> </a:t>
            </a:r>
            <a:r>
              <a:rPr lang="ru-RU" sz="3100" dirty="0" smtClean="0"/>
              <a:t>   Анализ </a:t>
            </a:r>
            <a:r>
              <a:rPr lang="ru-RU" sz="3100" dirty="0"/>
              <a:t>результатов работы, проделанной в рамках данной программы.</a:t>
            </a:r>
            <a:br>
              <a:rPr lang="ru-RU" sz="3100" dirty="0"/>
            </a:br>
            <a:r>
              <a:rPr lang="ru-RU" sz="3100" dirty="0" smtClean="0"/>
              <a:t>    Анализ </a:t>
            </a:r>
            <a:r>
              <a:rPr lang="ru-RU" sz="3100" dirty="0"/>
              <a:t>качества выполненной работы.</a:t>
            </a:r>
            <a:br>
              <a:rPr lang="ru-RU" sz="3100" dirty="0"/>
            </a:br>
            <a:r>
              <a:rPr lang="ru-RU" sz="3100" dirty="0" smtClean="0"/>
              <a:t>    Анализ </a:t>
            </a:r>
            <a:r>
              <a:rPr lang="ru-RU" sz="3100" dirty="0"/>
              <a:t>предложений по дальнейшему развитию, внесённых  всеми участниками.</a:t>
            </a:r>
            <a:br>
              <a:rPr lang="ru-RU" sz="3100" dirty="0"/>
            </a:br>
            <a:r>
              <a:rPr lang="ru-RU" sz="3100" dirty="0" smtClean="0"/>
              <a:t>    Обобщение </a:t>
            </a:r>
            <a:r>
              <a:rPr lang="ru-RU" sz="3100" dirty="0"/>
              <a:t>результатов, внесение в программу необходимых изменений, определение возможности внедрения и развития данной программы.</a:t>
            </a:r>
            <a:br>
              <a:rPr lang="ru-RU" sz="3100" dirty="0"/>
            </a:br>
            <a:r>
              <a:rPr lang="ru-RU" sz="3100" dirty="0" smtClean="0"/>
              <a:t>    Выработка </a:t>
            </a:r>
            <a:r>
              <a:rPr lang="ru-RU" sz="3100" dirty="0"/>
              <a:t>перспектив деятельности.</a:t>
            </a:r>
            <a:br>
              <a:rPr lang="ru-RU" sz="3100" dirty="0"/>
            </a:br>
            <a:r>
              <a:rPr lang="ru-RU" sz="3100" dirty="0" smtClean="0"/>
              <a:t>    Подготовка </a:t>
            </a:r>
            <a:r>
              <a:rPr lang="ru-RU" sz="3100" dirty="0"/>
              <a:t>материалов для </a:t>
            </a:r>
            <a:r>
              <a:rPr lang="ru-RU" sz="3100" dirty="0" smtClean="0"/>
              <a:t>реализации программы </a:t>
            </a:r>
            <a:r>
              <a:rPr lang="ru-RU" sz="3100" dirty="0"/>
              <a:t>на качественно новом уровне.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01080" cy="664371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По </a:t>
            </a:r>
            <a:r>
              <a:rPr lang="ru-RU" sz="3600" dirty="0"/>
              <a:t>итогам работы проводится педагогический совет с участием представителей педагогических коллективов, представителями администрации, целью которого является обсуждение результатов реализации программы, выработка методических рекомендаций по оптимальному её осуществлению, определение перспективы развития.</a:t>
            </a:r>
            <a:r>
              <a:rPr lang="ru-RU" sz="3600" b="1" dirty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/>
              <a:t>«</a:t>
            </a:r>
            <a:r>
              <a:rPr lang="ru-RU" sz="3200" b="1" dirty="0"/>
              <a:t>ЗНАЙ СЕБЯ, СЛУШАЙ СЕБЯ  И ПРАВИЛЬНО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ИСПОЛЬЗУЙ ПОЛУЧЕННУЮ ИНФОРМАЦИЮ!»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«Забота о здоровье детей – это важнейший труд… от жизнерадостности, бодрости детей зависит их духовная жизнь, мировоззрение, умственное развитие, прочность знаний, вера в свои силы».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В.А. Сухомлинский.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011882"/>
          </a:xfrm>
        </p:spPr>
        <p:txBody>
          <a:bodyPr/>
          <a:lstStyle/>
          <a:p>
            <a:r>
              <a:rPr lang="ru-RU" b="1" dirty="0"/>
              <a:t>Для реализации содержания данной программы, мы определили пять взаимосвязанных между собой основных  «Шагов Здоровья».</a:t>
            </a:r>
            <a:endParaRPr lang="ru-RU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60" cy="621510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1 - </a:t>
            </a:r>
            <a:r>
              <a:rPr lang="ru-RU" sz="3200" dirty="0"/>
              <a:t>шаг – </a:t>
            </a:r>
            <a:r>
              <a:rPr lang="ru-RU" sz="3200" b="1" dirty="0"/>
              <a:t>Начни с себя – подай пример!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    </a:t>
            </a:r>
            <a:r>
              <a:rPr lang="ru-RU" sz="3200" dirty="0" smtClean="0"/>
              <a:t>2 - шаг </a:t>
            </a:r>
            <a:r>
              <a:rPr lang="ru-RU" sz="3200" dirty="0"/>
              <a:t>– </a:t>
            </a:r>
            <a:r>
              <a:rPr lang="ru-RU" sz="3200" b="1" dirty="0"/>
              <a:t>Знай себя</a:t>
            </a:r>
            <a:r>
              <a:rPr lang="ru-RU" sz="3200" b="1" dirty="0" smtClean="0"/>
              <a:t>! 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    </a:t>
            </a:r>
            <a:r>
              <a:rPr lang="ru-RU" sz="3200" dirty="0" smtClean="0"/>
              <a:t>3 - шаг – </a:t>
            </a:r>
            <a:r>
              <a:rPr lang="ru-RU" sz="3200" b="1" dirty="0" smtClean="0"/>
              <a:t>Здоровье – мой выбор ! 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   </a:t>
            </a:r>
            <a:r>
              <a:rPr lang="ru-RU" sz="3200" dirty="0" smtClean="0"/>
              <a:t> </a:t>
            </a:r>
            <a:r>
              <a:rPr lang="ru-RU" sz="3200" dirty="0"/>
              <a:t>4  - шаг -  </a:t>
            </a:r>
            <a:r>
              <a:rPr lang="ru-RU" sz="3200" b="1" dirty="0"/>
              <a:t>Движение   -  жизнь! </a:t>
            </a:r>
            <a:r>
              <a:rPr lang="ru-RU" sz="3200" dirty="0"/>
              <a:t> ( Спорт и двигательная </a:t>
            </a:r>
            <a:r>
              <a:rPr lang="ru-RU" sz="3200" dirty="0" smtClean="0"/>
              <a:t>       активность)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dirty="0"/>
              <a:t> </a:t>
            </a:r>
            <a:r>
              <a:rPr lang="ru-RU" sz="3100" dirty="0" smtClean="0"/>
              <a:t>   </a:t>
            </a:r>
            <a:r>
              <a:rPr lang="ru-RU" sz="3100" dirty="0"/>
              <a:t>5 </a:t>
            </a:r>
            <a:r>
              <a:rPr lang="ru-RU" sz="3100" dirty="0" smtClean="0"/>
              <a:t>-шаг - </a:t>
            </a:r>
            <a:r>
              <a:rPr lang="ru-RU" sz="3100" b="1" dirty="0"/>
              <a:t>Путь Добра и Гармонии!  </a:t>
            </a:r>
            <a:r>
              <a:rPr lang="ru-RU" sz="3100" dirty="0"/>
              <a:t>( Экология  тела + экология души +  экология природы ).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58325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     Каждый день для ребёнка в стенах Спорткомплекса, должен быть  наполнен не только миром спорта, закалки организма, но и миром творчества, фантазии и искусства.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15475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Основные критерии эффективности.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 </a:t>
            </a:r>
            <a:r>
              <a:rPr lang="ru-RU" sz="2700" b="1" dirty="0" smtClean="0"/>
              <a:t>Ценностно-целевой критерий –</a:t>
            </a:r>
            <a:r>
              <a:rPr lang="ru-RU" sz="2700" dirty="0" smtClean="0"/>
              <a:t> фиксация процента участия детей и подростков в программе, сравнение динамики присутствия и активного участия в делах секции и </a:t>
            </a:r>
            <a:r>
              <a:rPr lang="ru-RU" sz="2700" dirty="0" err="1" smtClean="0"/>
              <a:t>спортшколы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> </a:t>
            </a:r>
            <a:r>
              <a:rPr lang="ru-RU" sz="2700" b="1" dirty="0" smtClean="0"/>
              <a:t>Когнитивный критерий –</a:t>
            </a:r>
            <a:r>
              <a:rPr lang="ru-RU" sz="2700" dirty="0" smtClean="0"/>
              <a:t> путём анкетирования и устных опросов определить расширение познавательных потребностей. Провести сравнительный анализ расширения тематики проводимых мероприятий.</a:t>
            </a:r>
            <a:br>
              <a:rPr lang="ru-RU" sz="2700" dirty="0" smtClean="0"/>
            </a:br>
            <a:r>
              <a:rPr lang="ru-RU" sz="2700" b="1" dirty="0" smtClean="0"/>
              <a:t>Качественный критерий – </a:t>
            </a:r>
            <a:r>
              <a:rPr lang="ru-RU" sz="2700" dirty="0" smtClean="0"/>
              <a:t>проведение мониторинга спортивно-образовательного уровня воспитанников  и   изменения отношения к ЗОЖ. </a:t>
            </a:r>
            <a:br>
              <a:rPr lang="ru-RU" sz="2700" dirty="0" smtClean="0"/>
            </a:br>
            <a:r>
              <a:rPr lang="ru-RU" sz="2700" dirty="0" smtClean="0"/>
              <a:t> </a:t>
            </a:r>
            <a:r>
              <a:rPr lang="ru-RU" sz="2700" b="1" dirty="0" err="1" smtClean="0"/>
              <a:t>Деятельностный</a:t>
            </a:r>
            <a:r>
              <a:rPr lang="ru-RU" sz="2700" b="1" dirty="0" smtClean="0"/>
              <a:t> критерий –</a:t>
            </a:r>
            <a:r>
              <a:rPr lang="ru-RU" sz="2700" dirty="0" smtClean="0"/>
              <a:t> определение процентного участия детей в основной </a:t>
            </a:r>
            <a:r>
              <a:rPr lang="ru-RU" sz="2700" dirty="0" err="1" smtClean="0"/>
              <a:t>смыслообразующей</a:t>
            </a:r>
            <a:r>
              <a:rPr lang="ru-RU" sz="2700" dirty="0" smtClean="0"/>
              <a:t> деятельности и интереса к ней.</a:t>
            </a:r>
            <a:br>
              <a:rPr lang="ru-RU" sz="2700" dirty="0" smtClean="0"/>
            </a:br>
            <a:r>
              <a:rPr lang="ru-RU" sz="2700" b="1" dirty="0" smtClean="0"/>
              <a:t>Эмоционально- психологический критерий – </a:t>
            </a:r>
            <a:r>
              <a:rPr lang="ru-RU" sz="2700" dirty="0" smtClean="0"/>
              <a:t>изучение межличностных отношений в детском  разновозрастном объединении (совместно с психологом).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                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858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/>
              <a:t> </a:t>
            </a:r>
            <a:r>
              <a:rPr lang="ru-RU" sz="2700" b="1" dirty="0" smtClean="0"/>
              <a:t>Ожидаемые результаты.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Для детей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 Физическое и эмоциональное оздоровление.</a:t>
            </a:r>
            <a:br>
              <a:rPr lang="ru-RU" sz="2700" dirty="0" smtClean="0"/>
            </a:br>
            <a:r>
              <a:rPr lang="ru-RU" sz="2700" dirty="0" smtClean="0"/>
              <a:t>Осознание необходимости сохранения и непрерывного развития собственного здоровья и отношение к нему, как ценности.</a:t>
            </a:r>
            <a:br>
              <a:rPr lang="ru-RU" sz="2700" dirty="0" smtClean="0"/>
            </a:br>
            <a:r>
              <a:rPr lang="ru-RU" sz="2700" dirty="0" smtClean="0"/>
              <a:t>Формирование умений и навыков здорового образа жизни.</a:t>
            </a:r>
            <a:br>
              <a:rPr lang="ru-RU" sz="2700" dirty="0" smtClean="0"/>
            </a:br>
            <a:r>
              <a:rPr lang="ru-RU" sz="2700" dirty="0" smtClean="0"/>
              <a:t>Развитие духовно-нравственных качеств.</a:t>
            </a:r>
            <a:br>
              <a:rPr lang="ru-RU" sz="2700" dirty="0" smtClean="0"/>
            </a:br>
            <a:r>
              <a:rPr lang="ru-RU" sz="2700" dirty="0" smtClean="0"/>
              <a:t>Совершенствование  физических качеств и возможностей детей.</a:t>
            </a:r>
            <a:br>
              <a:rPr lang="ru-RU" sz="2700" dirty="0" smtClean="0"/>
            </a:br>
            <a:r>
              <a:rPr lang="ru-RU" sz="2700" dirty="0" smtClean="0"/>
              <a:t>Приобщение к миру спорта и физической культуры.</a:t>
            </a:r>
            <a:br>
              <a:rPr lang="ru-RU" sz="2700" dirty="0" smtClean="0"/>
            </a:br>
            <a:r>
              <a:rPr lang="ru-RU" sz="2700" dirty="0" smtClean="0"/>
              <a:t>Формирование культуры поведения, навыков взаимодействия в коллективе.</a:t>
            </a:r>
            <a:br>
              <a:rPr lang="ru-RU" sz="2700" dirty="0" smtClean="0"/>
            </a:br>
            <a:r>
              <a:rPr lang="ru-RU" sz="2700" dirty="0" smtClean="0"/>
              <a:t>Развитие инициативы, творческих способностей.</a:t>
            </a:r>
            <a:br>
              <a:rPr lang="ru-RU" sz="2700" dirty="0" smtClean="0"/>
            </a:br>
            <a:r>
              <a:rPr lang="ru-RU" sz="2700" dirty="0" smtClean="0"/>
              <a:t>Закрепление нового позитивного опыта общения.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579756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/>
              <a:t> Тренерам-преподавателям реализация программы позволит: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Способствовать формированию мотивации к здоровому образу жизни, укреплению духовно-нравственного, психического, физического, социального здоровья детей.</a:t>
            </a:r>
            <a:br>
              <a:rPr lang="ru-RU" sz="2400" dirty="0" smtClean="0"/>
            </a:br>
            <a:r>
              <a:rPr lang="ru-RU" sz="2400" dirty="0" smtClean="0"/>
              <a:t>Повысит уровень эффективной социализации детей и подростков.</a:t>
            </a:r>
            <a:br>
              <a:rPr lang="ru-RU" sz="2400" dirty="0" smtClean="0"/>
            </a:br>
            <a:r>
              <a:rPr lang="ru-RU" sz="2400" dirty="0" smtClean="0"/>
              <a:t>Получить новый методический опыт системы обработки, хранения и воспроизведения лучшего опыта работы.</a:t>
            </a:r>
            <a:br>
              <a:rPr lang="ru-RU" sz="2400" dirty="0" smtClean="0"/>
            </a:br>
            <a:r>
              <a:rPr lang="ru-RU" sz="2400" dirty="0" smtClean="0"/>
              <a:t>Повысит методический уровень педагогического коллектива.</a:t>
            </a:r>
            <a:br>
              <a:rPr lang="ru-RU" sz="2400" dirty="0" smtClean="0"/>
            </a:br>
            <a:r>
              <a:rPr lang="ru-RU" sz="2400" dirty="0" smtClean="0"/>
              <a:t>Приобрести опыт оказания помощи ребёнку, понять себя, поверить в свои силы и проявить свои способности в различных видах деятельности.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285776"/>
            <a:ext cx="840108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79121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</a:t>
            </a:r>
            <a:r>
              <a:rPr lang="ru-RU" sz="3600" b="1" dirty="0"/>
              <a:t>Цель</a:t>
            </a:r>
            <a:r>
              <a:rPr lang="ru-RU" sz="3600" b="1" dirty="0" smtClean="0"/>
              <a:t>:     </a:t>
            </a:r>
            <a:r>
              <a:rPr lang="ru-RU" sz="3600" dirty="0"/>
              <a:t>формирование мотивации к здоровому образу жизни, укрепление духовно- нравственного, психического, физического, социального здоровья детей и подростков путём вовлечения их в непрерывный комплекс мероприятий культурно-оздоровительного характера, а так же в разнообразные виды активной творческой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186766" cy="612618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/>
              <a:t> </a:t>
            </a:r>
            <a:r>
              <a:rPr lang="ru-RU" sz="2400" b="1" dirty="0"/>
              <a:t>Задачи:</a:t>
            </a:r>
            <a:endParaRPr lang="ru-RU" sz="2400" dirty="0"/>
          </a:p>
          <a:p>
            <a:r>
              <a:rPr lang="ru-RU" sz="2400" dirty="0"/>
              <a:t>1. Познакомить весь персонал с целями и задачами представленной программы.</a:t>
            </a:r>
          </a:p>
          <a:p>
            <a:r>
              <a:rPr lang="ru-RU" sz="2400" dirty="0"/>
              <a:t>2. Создать условия для безболезненной адаптации детей и подростков, в связи с переходом, из дошкольных и школьных условий, к условиям занятий спортом в ДЮСШ п. Марковский.</a:t>
            </a:r>
          </a:p>
          <a:p>
            <a:r>
              <a:rPr lang="ru-RU" sz="2400" dirty="0"/>
              <a:t>3. Сохранять и укреплять здоровье детей, путём реализации </a:t>
            </a:r>
            <a:r>
              <a:rPr lang="ru-RU" sz="2400" dirty="0" err="1"/>
              <a:t>здоровьесберегающих</a:t>
            </a:r>
            <a:r>
              <a:rPr lang="ru-RU" sz="2400" dirty="0"/>
              <a:t> и </a:t>
            </a:r>
            <a:r>
              <a:rPr lang="ru-RU" sz="2400" dirty="0" err="1"/>
              <a:t>здоровьеразвивающих</a:t>
            </a:r>
            <a:r>
              <a:rPr lang="ru-RU" sz="2400" dirty="0"/>
              <a:t> технологий, с использованием педагогических форм и методов работы, коррекции нарушений здоровья силами медицинского и тренерско-педагогического коллектива.</a:t>
            </a:r>
          </a:p>
          <a:p>
            <a:r>
              <a:rPr lang="ru-RU" sz="2400" dirty="0"/>
              <a:t>4.Создать благоприятный нравственно-психологический климат для развития межличностных отношений в </a:t>
            </a:r>
            <a:r>
              <a:rPr lang="ru-RU" sz="2400" dirty="0" smtClean="0"/>
              <a:t>коллективе.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785842"/>
            <a:ext cx="8143932" cy="35719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358246" cy="5768997"/>
          </a:xfrm>
        </p:spPr>
        <p:txBody>
          <a:bodyPr>
            <a:normAutofit/>
          </a:bodyPr>
          <a:lstStyle/>
          <a:p>
            <a:r>
              <a:rPr lang="ru-RU" sz="2600" dirty="0"/>
              <a:t>5. Способствовать расширению представлений о движении, как неотъемлемой части здорового образа жизни, через приобщение детей к физической культуре и спорту, расширению представлений детей о строении своего организма, гармоничному физическому развитию и духовному росту детей, раскрытию и реализации творческого потенциала личности</a:t>
            </a:r>
          </a:p>
          <a:p>
            <a:r>
              <a:rPr lang="ru-RU" sz="2600" dirty="0"/>
              <a:t>6. Учить бережному отношению к собственному здоровью и здоровью окружающих; правилам здорового, рационального, сбалансированного питания; взаимодействию в детском разновозрастном коллективе.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285776"/>
            <a:ext cx="840108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Autofit/>
          </a:bodyPr>
          <a:lstStyle/>
          <a:p>
            <a:r>
              <a:rPr lang="ru-RU" sz="2400" dirty="0"/>
              <a:t>7. Формировать осознанное отношение к собственному здоровью, к его сохранению и развитию; представления о престижности высокого уровня здоровья; навыкам гигиенической культуры с учётом возрастных особенностей детей; интерес к физической культуре и спорту; адекватную самооценку личности, нравственное самосознание; ответственность за свои поступки, « здоровое отношение» к друг другу, умение работать в команде, умение принимать правильные решения в сложных жизненных ситуациях, гражданскую позицию через развитие силы тела и укрепление силы духа; представления о системе социальных взаимоотношений между людьми; гуманное отношение к людям, навыки культуры </a:t>
            </a:r>
            <a:r>
              <a:rPr lang="ru-RU" sz="2400" dirty="0" smtClean="0"/>
              <a:t>поведен</a:t>
            </a:r>
            <a:endParaRPr lang="ru-RU" sz="24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86776" cy="7269195"/>
          </a:xfrm>
        </p:spPr>
        <p:txBody>
          <a:bodyPr>
            <a:normAutofit/>
          </a:bodyPr>
          <a:lstStyle/>
          <a:p>
            <a:r>
              <a:rPr lang="ru-RU" sz="2400" dirty="0"/>
              <a:t>8. Развивать навыки самоорганизации собственной жизнедеятельности, неприятия вредных привычек; спортивные, кондиционные (силовые, скоростно-силовые, выносливость, скорость и гибкость) и координационные ( быстрота перестроения двигательных действий, согласование, вестибулярная устойчивость и др. ) способности с учётом возрастных и физиологических особенностей детей и подростков; познавательные и коммуникативные умения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9</a:t>
            </a:r>
            <a:r>
              <a:rPr lang="ru-RU" sz="2400" dirty="0"/>
              <a:t>. Обеспечить гармоничное сочетание умственных, физических и эмоциональных нагрузок.</a:t>
            </a:r>
          </a:p>
          <a:p>
            <a:r>
              <a:rPr lang="ru-RU" sz="2400" dirty="0"/>
              <a:t>        10. Оказать психолого-педагогическую помощь детям и их родителям.</a:t>
            </a:r>
          </a:p>
          <a:p>
            <a:r>
              <a:rPr lang="ru-RU" sz="2400" dirty="0"/>
              <a:t>11. Воспитывать у детей целеустремлённость, уверенность в своих силах, выдержку, самообладание; инициативность, самостоятельность; чувство ответственности, гражданственности и коллективизма.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0118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Базовые принципы программы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sz="3600" dirty="0"/>
              <a:t>Спорткомплекс – это территория, где царит особый уклад жизни, свои законы, правила, традиции; общение детей и взрослых, совместные переживания, впечатления; победы, спортивные достижения и успехи. С учётом этого,  содержание и организация работы по данной программе мы строим на основе следующих принципов: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9763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/>
              <a:t>Комплексность: </a:t>
            </a:r>
            <a:r>
              <a:rPr lang="ru-RU" sz="3600" dirty="0"/>
              <a:t>На базе Спорткомплекса одновременно реализуется: Программа развития ДЮСШ п. Марковский « Школа здоровья», как целостная система образования, оздоровления и социализации детей в ДЮСШ п. Марковский.                                 </a:t>
            </a:r>
            <a:br>
              <a:rPr lang="ru-RU" sz="3600" dirty="0"/>
            </a:br>
            <a:r>
              <a:rPr lang="ru-RU" sz="3600" dirty="0"/>
              <a:t> Комплексная </a:t>
            </a:r>
            <a:r>
              <a:rPr lang="ru-RU" sz="3600" dirty="0" err="1"/>
              <a:t>общеразвивающая</a:t>
            </a:r>
            <a:r>
              <a:rPr lang="ru-RU" sz="3600" dirty="0"/>
              <a:t> программа непрерывной организации оздоровления  и  воспитания:   «ЗДОРОВЫЕ ДЕТИ  - НАШЕ НАСТОЯЩЕЕ И БУДУЩЕЕ</a:t>
            </a:r>
            <a:r>
              <a:rPr lang="ru-RU" dirty="0"/>
              <a:t>».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671</Words>
  <Application>Microsoft Office PowerPoint</Application>
  <PresentationFormat>Экран (4:3)</PresentationFormat>
  <Paragraphs>37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          МУНИЦИПАЛЬНОЕ  ОБРАЗОВАТЕЛЬНОЕ  УЧРЕЖДЕНИЕ  ДОПОЛНИТЕЛЬНОГО ОБРАЗОВАНИЯ  ДЕТЕЙ  « ДЕТСКО-ЮНОШЕСКАЯ СПОРТИВНАЯ  ШКОЛА п. МАРКОВСКИЙ».                                                         « Здоровье детей – наше настоящее и будущее»    ( Методическая  разработка комплексной общеразвивающей программы в условиях  непрерывной  здоровье сберегающей среды на базе ДЮСШ п. Марковский )    АВТОР:  Машкова Валентина Борисовна – тренер-преподаватель ДЮСШ п. Марковский.                                      г. Чайковский. 2011 год.</vt:lpstr>
      <vt:lpstr>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Базовые принципы программы   Спорткомплекс – это территория, где царит особый уклад жизни, свои законы, правила, традиции; общение детей и взрослых, совместные переживания, впечатления; победы, спортивные достижения и успехи. С учётом этого,  содержание и организация работы по данной программе мы строим на основе следующих принципов:</vt:lpstr>
      <vt:lpstr>Комплексность: На базе Спорткомплекса одновременно реализуется: Программа развития ДЮСШ п. Марковский « Школа здоровья», как целостная система образования, оздоровления и социализации детей в ДЮСШ п. Марковский.                                   Комплексная общеразвивающая программа непрерывной организации оздоровления  и  воспитания:   «ЗДОРОВЫЕ ДЕТИ  - НАШЕ НАСТОЯЩЕЕ И БУДУЩЕЕ». </vt:lpstr>
      <vt:lpstr>Преемственность: С одной стороны – это согласованное взаимодействие педагогов дошкольного и общего школьного образования, направленное на решение общих целей и задач, а с другой стороны – это преемственность в реализации данной программы.</vt:lpstr>
      <vt:lpstr>Дифференцированность: Отбор содержания и поиск наиболее эффективных форм занятости и организации досуга  с учётом их половозрастных и индивидуальных особенностей. Свобода выбора: Каждый ребёнок вправе выбирать интересный ему вид спортивно-оздоровительной деятельности, коллектив, где он может самореализоваться, проявить самостоятельность, инициативу и научить чему-то других.  </vt:lpstr>
      <vt:lpstr>Здоровьеформирующее воспитание: Основные идеи программы основываются на понимании взаимосвязи естественных и социальных процессов, согласовываются с общими законами развития природы и человека, а так же пониманием того, как данные процессы влияют на здоровье человека: физическое, духовное, психическое, интеллектуальное и социальное. У детей формируются определённые этические установки по отношению к природе, к обществу, к планете в целом, а так же к сохранению культуры и общечеловеческих ценностей. </vt:lpstr>
      <vt:lpstr>. Толерантности. Формирование умений у детей терпимого, уважительного, доброжелательного отношения  к представителям различных национальностей, вероисповеданий, взглядов.   </vt:lpstr>
      <vt:lpstr>Основные методы и формы реализации программы  Основные методы реализации программы: игровые методы, психолого- педагогической диагностики, убеждения, тренировки, соревнования, метод положительного примера, контроля и оценки. Основные формы организации непрерывного оздоровления и воспитания детей: традиционные межшкольные, районные, городские и региональные спортивные соревнования по игровым видам спорта ( волейбол, настольный теннис, плавание, шашки, шахматы, дзюдо, кикбоксинг и др.)оздоровительные мероприятия; «Папа, мама и я – спортивная семья!», « Дорожки здоровья», «Часы Здоровья»; лечебно-оздоровительные гимнастика и аэробика и др. праздники, концертные программы, диалоги-диспуты, познавательные и профилактические беседы, просмотр тематических, познавательных видеоматериалов и др.  </vt:lpstr>
      <vt:lpstr>Реализация программы   Подготовительный  этап. Знакомство всех участников с целью и задачами данной программы. Дополнение к образовательным программам  в контексте  программно- методического обеспечения и включение в планы работ тренеров- преподавателей всех обозначенных мероприятий и дел.    </vt:lpstr>
      <vt:lpstr>   Организационный этап.  Основными видами деятельности этого этапа являются:      - встреча детей и выявление их спортивных, организаторских и творческих способностей;     - формирование спортивно-оздоровительных групп;     -  организация работы секций и кружков;     -  знакомство с традициями, законами и правилами ДЮСШ п. Марковский.   </vt:lpstr>
      <vt:lpstr> Основной этап.              Вовлечение детей и подростков в различные виды спортивно-оздоровительной и творческой деятельности.        Спортивно-воспитательная деятельность строится с учётом поставленных целей и задач программы.       В процессе реализации программы участвуют: методический центр, психолог, тренеры-преподаватели, руководители кружков, лидеры детского коллектива.       Каждый участник имеет и реализует свою программу работы, выполняя определённые конкретные задачи, разрабатывает соответствующие мероприятия, новые формы работы с детьми       Все участники тесно взаимодействуют друг с другом в процессе реализацииданной программы.</vt:lpstr>
      <vt:lpstr> Заключительный этап Подведение итогов:     Анализ результатов работы, проделанной в рамках данной программы.     Анализ качества выполненной работы.     Анализ предложений по дальнейшему развитию, внесённых  всеми участниками.     Обобщение результатов, внесение в программу необходимых изменений, определение возможности внедрения и развития данной программы.     Выработка перспектив деятельности.     Подготовка материалов для реализации программы на качественно новом уровне.  </vt:lpstr>
      <vt:lpstr>      По итогам работы проводится педагогический совет с участием представителей педагогических коллективов, представителями администрации, целью которого является обсуждение результатов реализации программы, выработка методических рекомендаций по оптимальному её осуществлению, определение перспективы развития.  «ЗНАЙ СЕБЯ, СЛУШАЙ СЕБЯ  И ПРАВИЛЬНО  ИСПОЛЬЗУЙ ПОЛУЧЕННУЮ ИНФОРМАЦИЮ!»           </vt:lpstr>
      <vt:lpstr>Для реализации содержания данной программы, мы определили пять взаимосвязанных между собой основных  «Шагов Здоровья».</vt:lpstr>
      <vt:lpstr>         1 - шаг – Начни с себя – подай пример!        2 - шаг – Знай себя!        3 - шаг – Здоровье – мой выбор !        4  - шаг -  Движение   -  жизнь!  ( Спорт и двигательная        активность)      5 -шаг - Путь Добра и Гармонии!  ( Экология  тела + экология души +  экология природы ).        </vt:lpstr>
      <vt:lpstr>        Каждый день для ребёнка в стенах Спорткомплекса, должен быть  наполнен не только миром спорта, закалки организма, но и миром творчества, фантазии и искусства. </vt:lpstr>
      <vt:lpstr>            Основные критерии эффективности.   Ценностно-целевой критерий – фиксация процента участия детей и подростков в программе, сравнение динамики присутствия и активного участия в делах секции и спортшколы.  Когнитивный критерий – путём анкетирования и устных опросов определить расширение познавательных потребностей. Провести сравнительный анализ расширения тематики проводимых мероприятий. Качественный критерий – проведение мониторинга спортивно-образовательного уровня воспитанников  и   изменения отношения к ЗОЖ.   Деятельностный критерий – определение процентного участия детей в основной смыслообразующей деятельности и интереса к ней. Эмоционально- психологический критерий – изучение межличностных отношений в детском  разновозрастном объединении (совместно с психологом).                           </vt:lpstr>
      <vt:lpstr>  Ожидаемые результаты.  Для детей  Физическое и эмоциональное оздоровление. Осознание необходимости сохранения и непрерывного развития собственного здоровья и отношение к нему, как ценности. Формирование умений и навыков здорового образа жизни. Развитие духовно-нравственных качеств. Совершенствование  физических качеств и возможностей детей. Приобщение к миру спорта и физической культуры. Формирование культуры поведения, навыков взаимодействия в коллективе. Развитие инициативы, творческих способностей. Закрепление нового позитивного опыта общения.   </vt:lpstr>
      <vt:lpstr>   Тренерам-преподавателям реализация программы позволит:  Способствовать формированию мотивации к здоровому образу жизни, укреплению духовно-нравственного, психического, физического, социального здоровья детей. Повысит уровень эффективной социализации детей и подростков. Получить новый методический опыт системы обработки, хранения и воспроизведения лучшего опыта работы. Повысит методический уровень педагогического коллектива. Приобрести опыт оказания помощи ребёнку, понять себя, поверить в свои силы и проявить свои способности в различных видах деятельности.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22</cp:revision>
  <dcterms:created xsi:type="dcterms:W3CDTF">2012-01-25T15:01:56Z</dcterms:created>
  <dcterms:modified xsi:type="dcterms:W3CDTF">2013-10-19T14:32:47Z</dcterms:modified>
</cp:coreProperties>
</file>