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BC47-EB49-4C16-A369-8A74DE5F56E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C31A3-293A-4F33-9C82-214206BAA3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держимое 13" descr="74203122_large_3453311_P10204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60" y="1500166"/>
            <a:ext cx="4357718" cy="607223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пасности дома …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4205816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/>
              <a:t>Начиная с того момента, как ребенок начинает ходить, он подвержен опасностям. Задачей родителей и воспитателей является устранение всех источников опасности, а также создание необходимого для нормального развития ребенка свободного пространства передвижения без ограничения любознательности (для его возраста) и интереса к тому, что его окружает. Однако необходимо избегать необоснованных мер безопасности, так как это может негативно повлиять на ваших детей и сделать их неуверенными, неспособными преодолевать даже незначительные трудности. Но не нужно предоставлять им излишнюю самостоятельность, так как ребенок, оставленный без присмотра, в большей степени подвержен опасным происшествиям. </a:t>
            </a:r>
            <a:br>
              <a:rPr lang="ru-RU" sz="1600" dirty="0"/>
            </a:br>
            <a:r>
              <a:rPr lang="ru-RU" sz="1600" dirty="0"/>
              <a:t>      Рассмотрим теперь возможные опасности, подстерегающие детей в домашней обстановке.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4" name="Содержимое 3" descr="0014-037-Opasnosti-do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8" y="4643438"/>
            <a:ext cx="6357982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172200" cy="6929454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600" dirty="0"/>
              <a:t>    </a:t>
            </a:r>
            <a:r>
              <a:rPr lang="ru-RU" sz="1800" dirty="0"/>
              <a:t>  Кухня - наиболее опасное для детей место. Выполняя нижеперечисленные советы, вы сможете уберечь их от различных происшествий: </a:t>
            </a:r>
            <a:br>
              <a:rPr lang="ru-RU" sz="1800" dirty="0"/>
            </a:br>
            <a:r>
              <a:rPr lang="ru-RU" sz="1800" dirty="0"/>
              <a:t>      - кастрюли на плите должны быть расставлены таким образом, чтобы самые большие из них находились на максимальном удалении от края плиты; </a:t>
            </a:r>
            <a:br>
              <a:rPr lang="ru-RU" sz="1800" dirty="0"/>
            </a:br>
            <a:r>
              <a:rPr lang="ru-RU" sz="1800" dirty="0"/>
              <a:t>      - внимательно следите за процессом закипания, не допускайте выплескивания жидкостей из кастрюль, которые могут залить огонь конфорок; а жирные жидкости (масла) наоборот, могут сами воспламеняться; </a:t>
            </a:r>
            <a:br>
              <a:rPr lang="ru-RU" sz="1800" dirty="0"/>
            </a:br>
            <a:r>
              <a:rPr lang="ru-RU" sz="1800" dirty="0"/>
              <a:t>      - поскольку детям нравится трогать газовые выключатели, подача газа к плите должна быть прекращена, когда она не используется по назначению. По достижении детьми сознательного возраста необходимо объяснить им, почему нельзя вертеть выключатели плиты. Не допускайте их игр с плитой в надежде на то, что вы прекратили подачу газа. Достаточно ошибиться всего один раз, чтобы ребенок, привыкший играть с выключателями, мог отравиться; </a:t>
            </a:r>
            <a:br>
              <a:rPr lang="ru-RU" sz="1800" dirty="0"/>
            </a:br>
            <a:r>
              <a:rPr lang="ru-RU" sz="1800" dirty="0"/>
              <a:t>      - домашние химикаты также представляют потенциальную опасность для детей; необходимо знать уровень токсичности тех химикатов, которые вы используете, и выбирать по возможности наименее вредные. Эти вещества должны быть собраны вместе и закрыты на ключ в недоступном для детей месте, но никогда - под кухонной раковиной или же в пределах досягаемости; </a:t>
            </a:r>
            <a:br>
              <a:rPr lang="ru-RU" sz="1800" dirty="0"/>
            </a:br>
            <a:r>
              <a:rPr lang="ru-RU" sz="1800" dirty="0"/>
              <a:t>      - краски, скипидар, бензин, технические масла и другие подобные продукты должны храниться в специальных шкафах, которые лучше запирать на ключ;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5" name="Содержимое 4" descr="0015-015-Domashnie-opasnos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504" y="7000892"/>
            <a:ext cx="2603500" cy="1952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5563106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dirty="0"/>
              <a:t>- особые меры предосторожности необходимы для хранения средств против мышей, насекомых, грибков, сорняков и т.д.; </a:t>
            </a:r>
            <a:br>
              <a:rPr lang="ru-RU" sz="1800" dirty="0"/>
            </a:br>
            <a:r>
              <a:rPr lang="ru-RU" sz="1800" dirty="0"/>
              <a:t>      - бутылки с алкогольными напитками, бензином, различными пятновыводителями должны использоваться осторожно; не подносите их близко к огню, так как они могут воспламениться; </a:t>
            </a:r>
            <a:br>
              <a:rPr lang="ru-RU" sz="1800" dirty="0"/>
            </a:br>
            <a:r>
              <a:rPr lang="ru-RU" sz="1800" dirty="0"/>
              <a:t>      - никогда не оставляйте в доступном месте токсичные материалы или лекарства: для ребенка достаточно мгновения, чтобы до них добраться; </a:t>
            </a:r>
            <a:br>
              <a:rPr lang="ru-RU" sz="1800" dirty="0"/>
            </a:br>
            <a:r>
              <a:rPr lang="ru-RU" sz="1800" dirty="0"/>
              <a:t>      - ненужные опасные предметы должны быть убраны с кухни; на нижних полках, когда они не закрываются на ключ, можно оставлять только предметы, безопасные для ребенка; </a:t>
            </a:r>
            <a:br>
              <a:rPr lang="ru-RU" sz="1800" dirty="0"/>
            </a:br>
            <a:r>
              <a:rPr lang="ru-RU" sz="1800" dirty="0"/>
              <a:t>      - особое внимание следует уделить ящику со столовыми приборами: ножами, ножницами и другими режущими предметами; необходимо найти для него место, недосягаемое для малышей; когда они будут повзрослей, можно объяснить назначение этих предметов и их опасность; </a:t>
            </a:r>
            <a:br>
              <a:rPr lang="ru-RU" sz="1800" dirty="0"/>
            </a:br>
            <a:r>
              <a:rPr lang="ru-RU" sz="1800" dirty="0"/>
              <a:t>      - не оставляйте в розетках вилки электроприборов, в особенности миксеров, кофемолок, мясорубок; утюг также не должен оставаться доступным для детей; </a:t>
            </a:r>
            <a:br>
              <a:rPr lang="ru-RU" sz="1800" dirty="0"/>
            </a:br>
            <a:r>
              <a:rPr lang="ru-RU" sz="1800" dirty="0"/>
              <a:t>      - следует удостовериться, что домашнее электрооборудование централизованно заземлено; </a:t>
            </a:r>
            <a:br>
              <a:rPr lang="ru-RU" sz="1800" dirty="0"/>
            </a:br>
            <a:r>
              <a:rPr lang="ru-RU" sz="1800" dirty="0"/>
              <a:t>      - установите автоматические пробки.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Содержимое 3" descr="osteregajsya-290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8" y="5572132"/>
            <a:ext cx="3030538" cy="3214710"/>
          </a:xfrm>
        </p:spPr>
      </p:pic>
      <p:pic>
        <p:nvPicPr>
          <p:cNvPr id="8" name="Содержимое 7" descr="ogo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786190" y="5643570"/>
            <a:ext cx="2345265" cy="3268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4705882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600" dirty="0"/>
              <a:t>      Много несчастных случаев происходит с детьми, играющими в местах, которые не находятся под наблюдением взрослых. Необходимо помнить: </a:t>
            </a:r>
            <a:br>
              <a:rPr lang="ru-RU" sz="1600" dirty="0"/>
            </a:br>
            <a:r>
              <a:rPr lang="ru-RU" sz="1600" dirty="0"/>
              <a:t>      - предметы личной гигиены и косметику любого типа следует держать подальше от детей; </a:t>
            </a:r>
            <a:br>
              <a:rPr lang="ru-RU" sz="1600" dirty="0"/>
            </a:br>
            <a:r>
              <a:rPr lang="ru-RU" sz="1600" dirty="0"/>
              <a:t>      - инструменты набора 'Сделай сам' должны храниться в металлическом ящике с надежным замком: гвозди, молоток, сверло, пила могут стать опасными, если окажутся в руках ребенка; </a:t>
            </a:r>
            <a:br>
              <a:rPr lang="ru-RU" sz="1600" dirty="0"/>
            </a:br>
            <a:r>
              <a:rPr lang="ru-RU" sz="1600" dirty="0"/>
              <a:t>      - перед тем как разрешить ребенку пользоваться лифтом самостоятельно, хорошо бы вместе со взрослыми дать ему возможность </a:t>
            </a:r>
            <a:r>
              <a:rPr lang="ru-RU" sz="1600" dirty="0" err="1"/>
              <a:t>поуправлять</a:t>
            </a:r>
            <a:r>
              <a:rPr lang="ru-RU" sz="1600" dirty="0"/>
              <a:t> лифтом; в какой-то момент остановите лифт и обучите ребенка, как правильно пользоваться экстренной помощью и как вести себя, пока лифт не откроют; </a:t>
            </a:r>
            <a:br>
              <a:rPr lang="ru-RU" sz="1600" dirty="0"/>
            </a:br>
            <a:r>
              <a:rPr lang="ru-RU" sz="1600" dirty="0"/>
              <a:t>      - каждый член семьи, включая детей, должен знать, где находятся распределители и баллоны газа, воды, электроэнергии и уметь отключать их в экстренном случае; </a:t>
            </a:r>
            <a:br>
              <a:rPr lang="ru-RU" sz="1600" dirty="0"/>
            </a:br>
            <a:r>
              <a:rPr lang="ru-RU" sz="1600" dirty="0"/>
              <a:t>      - в кухне и в гостиной должно быть достаточно освещения, чтобы не ударяться об углы и другие части мебели, а также не кружить по комнате с зажженной свечкой или спичкой, рискуя вызвать пожар; следует поддерживать порядок в этих комнатах и освободить их от ненужных вещей; </a:t>
            </a:r>
            <a:br>
              <a:rPr lang="ru-RU" sz="1600" dirty="0"/>
            </a:br>
            <a:r>
              <a:rPr lang="ru-RU" sz="1600" dirty="0"/>
              <a:t>      - важно иметь всегда на виду список телефонных номеров различных аварийных служб, чтобы их мог вызвать каждый, включая детей. 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Содержимое 3" descr="bezopasno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8" y="5214942"/>
            <a:ext cx="5643602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Содержимое 12" descr="0015-015-Beregite-detej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2918" y="285720"/>
            <a:ext cx="5857916" cy="40719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Содержимое 14" descr="d0bad0b0d180d182d0b8d0bdd0bad0b0-d0ba-d0b4d0bdd18e-d0b7d0b0d189d0b8d182d18b-d0b4d0b5d182d0b5d0b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357562" y="5286380"/>
            <a:ext cx="3214710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Содержимое 12" descr="0015-015-Beregite-detej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214290" y="4286248"/>
            <a:ext cx="3000396" cy="40005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124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Опасности дома …</vt:lpstr>
      <vt:lpstr>Начиная с того момента, как ребенок начинает ходить, он подвержен опасностям. Задачей родителей и воспитателей является устранение всех источников опасности, а также создание необходимого для нормального развития ребенка свободного пространства передвижения без ограничения любознательности (для его возраста) и интереса к тому, что его окружает. Однако необходимо избегать необоснованных мер безопасности, так как это может негативно повлиять на ваших детей и сделать их неуверенными, неспособными преодолевать даже незначительные трудности. Но не нужно предоставлять им излишнюю самостоятельность, так как ребенок, оставленный без присмотра, в большей степени подвержен опасным происшествиям.        Рассмотрим теперь возможные опасности, подстерегающие детей в домашней обстановке.  </vt:lpstr>
      <vt:lpstr>      Кухня - наиболее опасное для детей место. Выполняя нижеперечисленные советы, вы сможете уберечь их от различных происшествий:        - кастрюли на плите должны быть расставлены таким образом, чтобы самые большие из них находились на максимальном удалении от края плиты;        - внимательно следите за процессом закипания, не допускайте выплескивания жидкостей из кастрюль, которые могут залить огонь конфорок; а жирные жидкости (масла) наоборот, могут сами воспламеняться;        - поскольку детям нравится трогать газовые выключатели, подача газа к плите должна быть прекращена, когда она не используется по назначению. По достижении детьми сознательного возраста необходимо объяснить им, почему нельзя вертеть выключатели плиты. Не допускайте их игр с плитой в надежде на то, что вы прекратили подачу газа. Достаточно ошибиться всего один раз, чтобы ребенок, привыкший играть с выключателями, мог отравиться;        - домашние химикаты также представляют потенциальную опасность для детей; необходимо знать уровень токсичности тех химикатов, которые вы используете, и выбирать по возможности наименее вредные. Эти вещества должны быть собраны вместе и закрыты на ключ в недоступном для детей месте, но никогда - под кухонной раковиной или же в пределах досягаемости;        - краски, скипидар, бензин, технические масла и другие подобные продукты должны храниться в специальных шкафах, которые лучше запирать на ключ;  </vt:lpstr>
      <vt:lpstr>- особые меры предосторожности необходимы для хранения средств против мышей, насекомых, грибков, сорняков и т.д.;        - бутылки с алкогольными напитками, бензином, различными пятновыводителями должны использоваться осторожно; не подносите их близко к огню, так как они могут воспламениться;        - никогда не оставляйте в доступном месте токсичные материалы или лекарства: для ребенка достаточно мгновения, чтобы до них добраться;        - ненужные опасные предметы должны быть убраны с кухни; на нижних полках, когда они не закрываются на ключ, можно оставлять только предметы, безопасные для ребенка;        - особое внимание следует уделить ящику со столовыми приборами: ножами, ножницами и другими режущими предметами; необходимо найти для него место, недосягаемое для малышей; когда они будут повзрослей, можно объяснить назначение этих предметов и их опасность;        - не оставляйте в розетках вилки электроприборов, в особенности миксеров, кофемолок, мясорубок; утюг также не должен оставаться доступным для детей;        - следует удостовериться, что домашнее электрооборудование централизованно заземлено;        - установите автоматические пробки.  </vt:lpstr>
      <vt:lpstr>      Много несчастных случаев происходит с детьми, играющими в местах, которые не находятся под наблюдением взрослых. Необходимо помнить:        - предметы личной гигиены и косметику любого типа следует держать подальше от детей;        - инструменты набора 'Сделай сам' должны храниться в металлическом ящике с надежным замком: гвозди, молоток, сверло, пила могут стать опасными, если окажутся в руках ребенка;        - перед тем как разрешить ребенку пользоваться лифтом самостоятельно, хорошо бы вместе со взрослыми дать ему возможность поуправлять лифтом; в какой-то момент остановите лифт и обучите ребенка, как правильно пользоваться экстренной помощью и как вести себя, пока лифт не откроют;        - каждый член семьи, включая детей, должен знать, где находятся распределители и баллоны газа, воды, электроэнергии и уметь отключать их в экстренном случае;        - в кухне и в гостиной должно быть достаточно освещения, чтобы не ударяться об углы и другие части мебели, а также не кружить по комнате с зажженной свечкой или спичкой, рискуя вызвать пожар; следует поддерживать порядок в этих комнатах и освободить их от ненужных вещей;        - важно иметь всегда на виду список телефонных номеров различных аварийных служб, чтобы их мог вызвать каждый, включая детей.  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9</cp:revision>
  <dcterms:created xsi:type="dcterms:W3CDTF">2012-09-09T18:41:10Z</dcterms:created>
  <dcterms:modified xsi:type="dcterms:W3CDTF">2012-09-09T19:21:55Z</dcterms:modified>
</cp:coreProperties>
</file>