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9" r:id="rId4"/>
    <p:sldId id="258" r:id="rId5"/>
    <p:sldId id="260" r:id="rId6"/>
    <p:sldId id="261" r:id="rId7"/>
    <p:sldId id="268" r:id="rId8"/>
    <p:sldId id="263" r:id="rId9"/>
    <p:sldId id="264" r:id="rId10"/>
    <p:sldId id="265" r:id="rId11"/>
    <p:sldId id="266" r:id="rId12"/>
    <p:sldId id="267" r:id="rId13"/>
    <p:sldId id="272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5D5-2E8B-4980-99BA-42869488A0B9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32A5-789A-4A37-8FD1-144F9586F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5D5-2E8B-4980-99BA-42869488A0B9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32A5-789A-4A37-8FD1-144F9586F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5D5-2E8B-4980-99BA-42869488A0B9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32A5-789A-4A37-8FD1-144F9586F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5D5-2E8B-4980-99BA-42869488A0B9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32A5-789A-4A37-8FD1-144F9586F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5D5-2E8B-4980-99BA-42869488A0B9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32A5-789A-4A37-8FD1-144F9586F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5D5-2E8B-4980-99BA-42869488A0B9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32A5-789A-4A37-8FD1-144F9586F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5D5-2E8B-4980-99BA-42869488A0B9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32A5-789A-4A37-8FD1-144F9586F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5D5-2E8B-4980-99BA-42869488A0B9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32A5-789A-4A37-8FD1-144F9586F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5D5-2E8B-4980-99BA-42869488A0B9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32A5-789A-4A37-8FD1-144F9586F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5D5-2E8B-4980-99BA-42869488A0B9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32A5-789A-4A37-8FD1-144F9586F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5D5-2E8B-4980-99BA-42869488A0B9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32A5-789A-4A37-8FD1-144F9586F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15D5-2E8B-4980-99BA-42869488A0B9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832A5-789A-4A37-8FD1-144F9586F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audio" Target="file:///C:\Users\TUSY\Desktop\&#1074;%20&#1084;&#1091;&#1079;&#1077;&#1102;\Torzhestvennaya_muzyka_na_vypusknoj_-_Bez_nazvaniya_(iPlayer.fm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audio" Target="../media/audio13.wav"/><Relationship Id="rId1" Type="http://schemas.openxmlformats.org/officeDocument/2006/relationships/audio" Target="file:///C:\Users\TUSY\Desktop\&#1074;%20&#1084;&#1091;&#1079;&#1077;&#1102;\detskiy_smeh_na_ploshadke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banina-tatyana-nikolaevna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4.wav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audio8.wav"/><Relationship Id="rId1" Type="http://schemas.openxmlformats.org/officeDocument/2006/relationships/audio" Target="file:///C:\Users\TUSY\Desktop\&#1074;%20&#1084;&#1091;&#1079;&#1077;&#1102;\detskiy_smeh_na_ploshadke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TUSY\Desktop\&#1074;%20&#1084;&#1091;&#1079;&#1077;&#1102;\12%20-%20&#1052;&#1086;&#1089;&#1082;&#1086;&#1074;&#1089;&#1082;&#1072;&#1103;%20(&#1052;&#1080;&#1085;&#1091;&#1089;&#1086;&#1074;&#1082;&#1072;).mp3" TargetMode="External"/><Relationship Id="rId1" Type="http://schemas.openxmlformats.org/officeDocument/2006/relationships/audio" Target="../media/audio9.wav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908720"/>
            <a:ext cx="5184576" cy="5328592"/>
          </a:xfrm>
          <a:solidFill>
            <a:srgbClr val="FFFF00"/>
          </a:solidFill>
          <a:scene3d>
            <a:camera prst="perspectiveAbove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ПУТЕВОДИТЕЛЬ.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УВАЖАЕМЫЙ ПОСЕТИТЕЛЬ!  </a:t>
            </a:r>
            <a: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 находитесь на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страничке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путеводителя</a:t>
            </a:r>
            <a: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виртуального  </a:t>
            </a:r>
            <a:b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 </a:t>
            </a:r>
            <a:r>
              <a:rPr lang="ru-RU" sz="2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 МУЗЕЯ </a:t>
            </a:r>
            <a:r>
              <a:rPr lang="ru-RU" sz="4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solidFill>
                  <a:srgbClr val="FF0000"/>
                </a:solidFill>
                <a:latin typeface="Mistral" pitchFamily="66" charset="0"/>
                <a:cs typeface="Times New Roman" pitchFamily="18" charset="0"/>
              </a:rPr>
              <a:t>"</a:t>
            </a:r>
            <a:r>
              <a:rPr lang="ru-RU" b="1" i="1" u="sng" dirty="0">
                <a:solidFill>
                  <a:srgbClr val="FF0000"/>
                </a:solidFill>
                <a:latin typeface="Mistral" pitchFamily="66" charset="0"/>
                <a:cs typeface="Times New Roman" pitchFamily="18" charset="0"/>
              </a:rPr>
              <a:t>ОЛИМПИОНИКИ"</a:t>
            </a:r>
            <a: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ПОДГОТОВИТЕЛЬНОЙ ГРУППЫ 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"ЗАВИТОК"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nsportal.ru/sites/default/files/styles/large/public/olimpioniki1_0.jpg?itok=ugxWU4I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44824"/>
            <a:ext cx="2691446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Torzhestvennaya_muzyka_na_vypusknoj_-_Bez_nazvani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756576" y="3645024"/>
            <a:ext cx="304800" cy="304800"/>
          </a:xfrm>
          <a:prstGeom prst="rect">
            <a:avLst/>
          </a:prstGeom>
        </p:spPr>
      </p:pic>
      <p:pic>
        <p:nvPicPr>
          <p:cNvPr id="9" name="~PP698.WAV">
            <a:hlinkClick r:id="" action="ppaction://media"/>
          </p:cNvPr>
          <p:cNvPicPr>
            <a:picLocks noRot="1" noChangeAspect="1"/>
          </p:cNvPicPr>
          <p:nvPr>
            <a:wavAudioFile r:embed="rId2" name="~PP698.WAV"/>
          </p:nvPr>
        </p:nvPicPr>
        <p:blipFill>
          <a:blip r:embed="rId6" cstate="print"/>
          <a:stretch>
            <a:fillRect/>
          </a:stretch>
        </p:blipFill>
        <p:spPr>
          <a:xfrm>
            <a:off x="961256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2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" numSld="7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 isNarration="1">
              <p:cMediaNode vol="94000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nsportal.ru/sites/default/files/styles/large/public/bbede0006c530d485ca772fc67e59d7f.gif?itok=VFQsrsY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48680"/>
            <a:ext cx="3240360" cy="5400600"/>
          </a:xfrm>
          <a:prstGeom prst="rect">
            <a:avLst/>
          </a:prstGeom>
          <a:noFill/>
        </p:spPr>
      </p:pic>
      <p:pic>
        <p:nvPicPr>
          <p:cNvPr id="5" name="~PP42.WAV">
            <a:hlinkClick r:id="" action="ppaction://media"/>
          </p:cNvPr>
          <p:cNvPicPr>
            <a:picLocks noRot="1" noChangeAspect="1"/>
          </p:cNvPicPr>
          <p:nvPr>
            <a:wavAudioFile r:embed="rId1" name="~PP42.WAV"/>
          </p:nvPr>
        </p:nvPicPr>
        <p:blipFill>
          <a:blip r:embed="rId4" cstate="print"/>
          <a:stretch>
            <a:fillRect/>
          </a:stretch>
        </p:blipFill>
        <p:spPr>
          <a:xfrm>
            <a:off x="961256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5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93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nsportal.ru/sites/default/files/styles/large/public/sporta-1302.gif?itok=vpqP73qI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3" y="685670"/>
            <a:ext cx="4553883" cy="4831562"/>
          </a:xfrm>
          <a:prstGeom prst="rect">
            <a:avLst/>
          </a:prstGeom>
          <a:noFill/>
        </p:spPr>
      </p:pic>
      <p:pic>
        <p:nvPicPr>
          <p:cNvPr id="7" name="~PP3071.WAV">
            <a:hlinkClick r:id="" action="ppaction://media"/>
          </p:cNvPr>
          <p:cNvPicPr>
            <a:picLocks noRot="1" noChangeAspect="1"/>
          </p:cNvPicPr>
          <p:nvPr>
            <a:wavAudioFile r:embed="rId1" name="~PP3071.WAV"/>
          </p:nvPr>
        </p:nvPicPr>
        <p:blipFill>
          <a:blip r:embed="rId4" cstate="print"/>
          <a:stretch>
            <a:fillRect/>
          </a:stretch>
        </p:blipFill>
        <p:spPr>
          <a:xfrm>
            <a:off x="9468544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9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91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nsportal.ru/sites/default/files/styles/large/public/7a21f7df14b52623895cc92a05ba9b25.gif?itok=yOuEdel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915265"/>
            <a:ext cx="3168352" cy="4937695"/>
          </a:xfrm>
          <a:prstGeom prst="rect">
            <a:avLst/>
          </a:prstGeom>
          <a:noFill/>
        </p:spPr>
      </p:pic>
      <p:pic>
        <p:nvPicPr>
          <p:cNvPr id="5" name="~PP2927.WAV">
            <a:hlinkClick r:id="" action="ppaction://media"/>
          </p:cNvPr>
          <p:cNvPicPr>
            <a:picLocks noRot="1" noChangeAspect="1"/>
          </p:cNvPicPr>
          <p:nvPr>
            <a:wavAudioFile r:embed="rId1" name="~PP2927.WAV"/>
          </p:nvPr>
        </p:nvPicPr>
        <p:blipFill>
          <a:blip r:embed="rId4" cstate="print"/>
          <a:stretch>
            <a:fillRect/>
          </a:stretch>
        </p:blipFill>
        <p:spPr>
          <a:xfrm>
            <a:off x="939653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94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zdesvsyo.ru/_ph/77/2/69621296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03195" cy="6858001"/>
          </a:xfrm>
          <a:prstGeom prst="rect">
            <a:avLst/>
          </a:prstGeom>
          <a:noFill/>
        </p:spPr>
      </p:pic>
      <p:pic>
        <p:nvPicPr>
          <p:cNvPr id="5" name="Picture 2" descr="http://nsportal.ru/sites/default/files/styles/large/public/002459e996ab_0.gif?itok=RQv5TJ8u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509120"/>
            <a:ext cx="2181622" cy="2181622"/>
          </a:xfrm>
          <a:prstGeom prst="rect">
            <a:avLst/>
          </a:prstGeom>
          <a:noFill/>
        </p:spPr>
      </p:pic>
      <p:pic>
        <p:nvPicPr>
          <p:cNvPr id="6" name="detskiy_smeh_na_ploshadk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0044608" y="5157192"/>
            <a:ext cx="304800" cy="304800"/>
          </a:xfrm>
          <a:prstGeom prst="rect">
            <a:avLst/>
          </a:prstGeom>
        </p:spPr>
      </p:pic>
      <p:pic>
        <p:nvPicPr>
          <p:cNvPr id="8" name="~PP3920.WAV">
            <a:hlinkClick r:id="" action="ppaction://media"/>
          </p:cNvPr>
          <p:cNvPicPr>
            <a:picLocks noRot="1" noChangeAspect="1"/>
          </p:cNvPicPr>
          <p:nvPr>
            <a:wavAudioFile r:embed="rId2" name="~PP3920.WAV"/>
          </p:nvPr>
        </p:nvPicPr>
        <p:blipFill>
          <a:blip r:embed="rId7" cstate="print"/>
          <a:stretch>
            <a:fillRect/>
          </a:stretch>
        </p:blipFill>
        <p:spPr>
          <a:xfrm>
            <a:off x="939653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024 -0.58913 C -0.54843 -0.59676 -0.53628 -0.60278 -0.52361 -0.60788 C -0.51545 -0.61112 -0.50763 -0.61737 -0.49809 -0.61806 C -0.48888 -0.61875 -0.47986 -0.61922 -0.47066 -0.61991 C -0.43836 -0.61806 -0.44566 -0.62084 -0.41979 -0.61181 C -0.40642 -0.60718 -0.39687 -0.59653 -0.38316 -0.59352 C -0.36788 -0.58033 -0.34878 -0.57639 -0.3302 -0.57084 C -0.31996 -0.55926 -0.31076 -0.5507 -0.30277 -0.53797 C -0.29774 -0.51991 -0.30677 -0.55116 -0.29375 -0.5176 C -0.2901 -0.50764 -0.28767 -0.497 -0.28454 -0.48681 C -0.27638 -0.46019 -0.27604 -0.43565 -0.25555 -0.4169 C -0.25364 -0.41088 -0.24201 -0.39329 -0.23715 -0.39028 C -0.2335 -0.38797 -0.21666 -0.38311 -0.21354 -0.38218 C -0.20486 -0.38288 -0.19635 -0.38241 -0.18802 -0.38426 C -0.18437 -0.38519 -0.18229 -0.38982 -0.17881 -0.39028 C -0.15399 -0.39375 -0.12881 -0.3926 -0.10381 -0.39422 C -0.09826 -0.40116 -0.0934 -0.40857 -0.08923 -0.4169 C -0.08802 -0.41945 -0.08732 -0.42269 -0.08559 -0.42524 C -0.08229 -0.42963 -0.07534 -0.43288 -0.071 -0.43542 C -0.06406 -0.46598 -0.03941 -0.47385 -0.01614 -0.48264 C 0.00226 -0.48125 0.00747 -0.48056 0.02205 -0.47639 C 0.03316 -0.4294 0.0198 -0.48843 0.0257 -0.35139 C 0.02622 -0.3375 0.0349 -0.32686 0.04566 -0.32269 C 0.05226 -0.31528 0.0599 -0.31667 0.06771 -0.31227 C 0.07205 -0.30973 0.07622 -0.30695 0.08039 -0.30417 C 0.08612 -0.29491 0.08803 -0.28774 0.07691 -0.28357 C 0.07188 -0.27547 0.06494 -0.26413 0.05678 -0.26112 C 0.04879 -0.24769 0.04306 -0.2345 0.03664 -0.22014 C 0.03733 -0.21181 0.03664 -0.20348 0.03855 -0.19538 C 0.03924 -0.1926 0.04254 -0.19167 0.0441 -0.18936 C 0.05139 -0.17755 0.05643 -0.16667 0.06771 -0.15857 C 0.0698 -0.14954 0.07032 -0.14167 0.075 -0.1338 C 0.08021 -0.11042 0.08733 -0.08959 0.0658 -0.07431 C 0.02535 -0.07755 -0.01163 -0.08195 -0.05086 -0.09283 C -0.06111 -0.0919 -0.07187 -0.09306 -0.08194 -0.09075 C -0.08437 -0.09028 -0.08559 -0.08658 -0.0875 -0.08473 C -0.09513 -0.07755 -0.10052 -0.06968 -0.10763 -0.06227 C -0.10225 -0.03264 -0.07083 -0.00834 -0.04548 -0.00255 C -0.03142 0.00787 -0.01475 0.00763 0.00018 0.01597 C 0.01719 0.03518 0.04202 0.0368 0.06407 0.03842 C 0.075 0.04143 0.07726 0.04467 0.08959 0.04675 C 0.11112 0.05509 0.13438 0.05902 0.1573 0.05902 " pathEditMode="relative" rAng="0" ptsTypes="fffffffffffffffffffffffffffffffffffffffff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" y="3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6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 isNarration="1">
              <p:cMediaNode vol="91000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560840" cy="5976664"/>
          </a:xfrm>
          <a:solidFill>
            <a:srgbClr val="FFFF00"/>
          </a:solidFill>
          <a:scene3d>
            <a:camera prst="perspectiveFron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 ПОЖАЛОВАТЬ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страничку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виртуального  </a:t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 </a:t>
            </a:r>
            <a:r>
              <a:rPr lang="ru-RU" sz="27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 МУЗЕЯ </a:t>
            </a:r>
            <a:r>
              <a:rPr lang="ru-RU" sz="49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i="1" u="sng" dirty="0" smtClean="0">
                <a:solidFill>
                  <a:srgbClr val="FF0000"/>
                </a:solidFill>
                <a:latin typeface="Mistral" pitchFamily="66" charset="0"/>
                <a:cs typeface="Times New Roman" pitchFamily="18" charset="0"/>
              </a:rPr>
              <a:t>"</a:t>
            </a:r>
            <a:r>
              <a:rPr lang="ru-RU" sz="5300" b="1" i="1" u="sng" dirty="0">
                <a:solidFill>
                  <a:srgbClr val="FF0000"/>
                </a:solidFill>
                <a:latin typeface="Mistral" pitchFamily="66" charset="0"/>
                <a:cs typeface="Times New Roman" pitchFamily="18" charset="0"/>
              </a:rPr>
              <a:t>ОЛИМПИОНИКИ"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ПОДГОТОВИТЕЛЬНОЙ ГРУППЫ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«ЗАВИТОК»!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u="sng" dirty="0" smtClean="0">
                <a:hlinkClick r:id="rId3"/>
              </a:rPr>
              <a:t>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ttp://nsportal.ru/banina-tatyana-nikolaevna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социальная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сеть работников образования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~PP1179.WAV">
            <a:hlinkClick r:id="" action="ppaction://media"/>
          </p:cNvPr>
          <p:cNvPicPr>
            <a:picLocks noRot="1" noChangeAspect="1"/>
          </p:cNvPicPr>
          <p:nvPr>
            <a:wavAudioFile r:embed="rId1" name="~PP1179.WAV"/>
          </p:nvPr>
        </p:nvPicPr>
        <p:blipFill>
          <a:blip r:embed="rId4" cstate="print"/>
          <a:stretch>
            <a:fillRect/>
          </a:stretch>
        </p:blipFill>
        <p:spPr>
          <a:xfrm>
            <a:off x="939653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ybook.in.ua/files/books/middle/image_62954_1.jpg"/>
          <p:cNvPicPr>
            <a:picLocks noChangeAspect="1" noChangeArrowheads="1"/>
          </p:cNvPicPr>
          <p:nvPr/>
        </p:nvPicPr>
        <p:blipFill>
          <a:blip r:embed="rId3" cstate="print"/>
          <a:srcRect l="-28236" t="13705" b="13976"/>
          <a:stretch>
            <a:fillRect/>
          </a:stretch>
        </p:blipFill>
        <p:spPr bwMode="auto">
          <a:xfrm>
            <a:off x="323528" y="0"/>
            <a:ext cx="7776864" cy="6268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~PP2726.WAV">
            <a:hlinkClick r:id="" action="ppaction://media"/>
          </p:cNvPr>
          <p:cNvPicPr>
            <a:picLocks noRot="1" noChangeAspect="1"/>
          </p:cNvPicPr>
          <p:nvPr>
            <a:wavAudioFile r:embed="rId1" name="~PP2726.WAV"/>
          </p:nvPr>
        </p:nvPicPr>
        <p:blipFill>
          <a:blip r:embed="rId4" cstate="print"/>
          <a:stretch>
            <a:fillRect/>
          </a:stretch>
        </p:blipFill>
        <p:spPr>
          <a:xfrm>
            <a:off x="954055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7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94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hika-bleska-day.ru/%D0%A1%D0%BB%D0%B0%D0%B9%D0%B4%D0%B5%D1%80/2012/01/IMG.jpg"/>
          <p:cNvPicPr>
            <a:picLocks/>
          </p:cNvPicPr>
          <p:nvPr/>
        </p:nvPicPr>
        <p:blipFill>
          <a:blip r:embed="rId3" cstate="print"/>
          <a:srcRect b="5250"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~PP2171.WAV">
            <a:hlinkClick r:id="" action="ppaction://media"/>
          </p:cNvPr>
          <p:cNvPicPr>
            <a:picLocks noRot="1" noChangeAspect="1"/>
          </p:cNvPicPr>
          <p:nvPr>
            <a:wavAudioFile r:embed="rId1" name="~PP2171.WAV"/>
          </p:nvPr>
        </p:nvPicPr>
        <p:blipFill>
          <a:blip r:embed="rId4" cstate="print"/>
          <a:stretch>
            <a:fillRect/>
          </a:stretch>
        </p:blipFill>
        <p:spPr>
          <a:xfrm>
            <a:off x="961256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93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3.proshkolu.ru/content/media/pic/std/3000000/2405000/2404629-107d9fb395601d25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424935" cy="626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~PP2199.WAV">
            <a:hlinkClick r:id="" action="ppaction://media"/>
          </p:cNvPr>
          <p:cNvPicPr>
            <a:picLocks noRot="1" noChangeAspect="1"/>
          </p:cNvPicPr>
          <p:nvPr>
            <a:wavAudioFile r:embed="rId1" name="~PP2199.WAV"/>
          </p:nvPr>
        </p:nvPicPr>
        <p:blipFill>
          <a:blip r:embed="rId4" cstate="print"/>
          <a:stretch>
            <a:fillRect/>
          </a:stretch>
        </p:blipFill>
        <p:spPr>
          <a:xfrm>
            <a:off x="9756576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93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us.123rf.com/400wm/400/400/nattavut/nattavut1109/nattavut110900091/10469352-3-n--------n--n--n--n------------n--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72816"/>
            <a:ext cx="2376264" cy="332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~PP3990.WAV">
            <a:hlinkClick r:id="" action="ppaction://media"/>
          </p:cNvPr>
          <p:cNvPicPr>
            <a:picLocks noRot="1" noChangeAspect="1"/>
          </p:cNvPicPr>
          <p:nvPr>
            <a:wavAudioFile r:embed="rId1" name="~PP3990.WAV"/>
          </p:nvPr>
        </p:nvPicPr>
        <p:blipFill>
          <a:blip r:embed="rId4" cstate="print"/>
          <a:stretch>
            <a:fillRect/>
          </a:stretch>
        </p:blipFill>
        <p:spPr>
          <a:xfrm>
            <a:off x="9828584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90000"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TUSY\Videos\АНИМАЦИЯ\Animations\J028353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0648"/>
            <a:ext cx="6696744" cy="6290111"/>
          </a:xfrm>
          <a:prstGeom prst="rect">
            <a:avLst/>
          </a:prstGeom>
          <a:noFill/>
        </p:spPr>
      </p:pic>
      <p:pic>
        <p:nvPicPr>
          <p:cNvPr id="4" name="~PP2575.WAV">
            <a:hlinkClick r:id="" action="ppaction://media"/>
          </p:cNvPr>
          <p:cNvPicPr>
            <a:picLocks noRot="1" noChangeAspect="1"/>
          </p:cNvPicPr>
          <p:nvPr>
            <a:wavAudioFile r:embed="rId1" name="~PP2575.WAV"/>
          </p:nvPr>
        </p:nvPicPr>
        <p:blipFill>
          <a:blip r:embed="rId4" cstate="print"/>
          <a:stretch>
            <a:fillRect/>
          </a:stretch>
        </p:blipFill>
        <p:spPr>
          <a:xfrm>
            <a:off x="9972600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4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93000" numSld="7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188640"/>
            <a:ext cx="4608512" cy="5976664"/>
          </a:xfrm>
          <a:solidFill>
            <a:srgbClr val="FFFF00"/>
          </a:solidFill>
          <a:scene3d>
            <a:camera prst="perspectiveContrastingLef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 ПОЖАЛОВАТЬ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страничку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виртуального  </a:t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 </a:t>
            </a:r>
            <a:r>
              <a:rPr lang="ru-RU" sz="27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 МУЗЕЯ </a:t>
            </a:r>
            <a:r>
              <a:rPr lang="ru-RU" sz="49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i="1" u="sng" dirty="0" smtClean="0">
                <a:solidFill>
                  <a:srgbClr val="FF0000"/>
                </a:solidFill>
                <a:latin typeface="Mistral" pitchFamily="66" charset="0"/>
                <a:cs typeface="Times New Roman" pitchFamily="18" charset="0"/>
              </a:rPr>
              <a:t>"</a:t>
            </a:r>
            <a:r>
              <a:rPr lang="ru-RU" sz="5300" b="1" i="1" u="sng" dirty="0">
                <a:solidFill>
                  <a:srgbClr val="FF0000"/>
                </a:solidFill>
                <a:latin typeface="Mistral" pitchFamily="66" charset="0"/>
                <a:cs typeface="Times New Roman" pitchFamily="18" charset="0"/>
              </a:rPr>
              <a:t>ОЛИМПИОНИКИ"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ПОДГОТОВИТЕЛЬНОЙ ГРУППЫ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«ЗАВИТОК»!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nsportal.ru/sites/default/files/styles/large/public/olimpioniki1_0.jpg?itok=ugxWU4I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4037167" cy="2592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~PP3974.WAV">
            <a:hlinkClick r:id="" action="ppaction://media"/>
          </p:cNvPr>
          <p:cNvPicPr>
            <a:picLocks noRot="1" noChangeAspect="1"/>
          </p:cNvPicPr>
          <p:nvPr>
            <a:wavAudioFile r:embed="rId1" name="~PP3974.WAV"/>
          </p:nvPr>
        </p:nvPicPr>
        <p:blipFill>
          <a:blip r:embed="rId4" cstate="print"/>
          <a:stretch>
            <a:fillRect/>
          </a:stretch>
        </p:blipFill>
        <p:spPr>
          <a:xfrm>
            <a:off x="10476656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94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zdesvsyo.ru/_ph/77/2/69621296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03195" cy="6858001"/>
          </a:xfrm>
          <a:prstGeom prst="rect">
            <a:avLst/>
          </a:prstGeom>
          <a:noFill/>
        </p:spPr>
      </p:pic>
      <p:pic>
        <p:nvPicPr>
          <p:cNvPr id="5" name="Picture 2" descr="http://nsportal.ru/sites/default/files/styles/large/public/002459e996ab_0.gif?itok=RQv5TJ8u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509120"/>
            <a:ext cx="2181622" cy="2181622"/>
          </a:xfrm>
          <a:prstGeom prst="rect">
            <a:avLst/>
          </a:prstGeom>
          <a:noFill/>
        </p:spPr>
      </p:pic>
      <p:pic>
        <p:nvPicPr>
          <p:cNvPr id="6" name="detskiy_smeh_na_ploshadk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0044608" y="5157192"/>
            <a:ext cx="304800" cy="304800"/>
          </a:xfrm>
          <a:prstGeom prst="rect">
            <a:avLst/>
          </a:prstGeom>
        </p:spPr>
      </p:pic>
      <p:pic>
        <p:nvPicPr>
          <p:cNvPr id="7" name="~PP3927.WAV">
            <a:hlinkClick r:id="" action="ppaction://media"/>
          </p:cNvPr>
          <p:cNvPicPr>
            <a:picLocks noRot="1" noChangeAspect="1"/>
          </p:cNvPicPr>
          <p:nvPr>
            <a:wavAudioFile r:embed="rId2" name="~PP3927.WAV"/>
          </p:nvPr>
        </p:nvPicPr>
        <p:blipFill>
          <a:blip r:embed="rId7" cstate="print"/>
          <a:stretch>
            <a:fillRect/>
          </a:stretch>
        </p:blipFill>
        <p:spPr>
          <a:xfrm>
            <a:off x="954055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024 -0.58913 C -0.54843 -0.59676 -0.53628 -0.60278 -0.52361 -0.60788 C -0.51545 -0.61112 -0.50763 -0.61737 -0.49809 -0.61806 C -0.48888 -0.61875 -0.47986 -0.61922 -0.47066 -0.61991 C -0.43836 -0.61806 -0.44566 -0.62084 -0.41979 -0.61181 C -0.40642 -0.60718 -0.39687 -0.59653 -0.38316 -0.59352 C -0.36788 -0.58033 -0.34878 -0.57639 -0.3302 -0.57084 C -0.31996 -0.55926 -0.31076 -0.5507 -0.30277 -0.53797 C -0.29774 -0.51991 -0.30677 -0.55116 -0.29375 -0.5176 C -0.2901 -0.50764 -0.28767 -0.497 -0.28454 -0.48681 C -0.27638 -0.46019 -0.27604 -0.43565 -0.25555 -0.4169 C -0.25364 -0.41088 -0.24201 -0.39329 -0.23715 -0.39028 C -0.2335 -0.38797 -0.21666 -0.38311 -0.21354 -0.38218 C -0.20486 -0.38288 -0.19635 -0.38241 -0.18802 -0.38426 C -0.18437 -0.38519 -0.18229 -0.38982 -0.17881 -0.39028 C -0.15399 -0.39375 -0.12881 -0.3926 -0.10381 -0.39422 C -0.09826 -0.40116 -0.0934 -0.40857 -0.08923 -0.4169 C -0.08802 -0.41945 -0.08732 -0.42269 -0.08559 -0.42524 C -0.08229 -0.42963 -0.07534 -0.43288 -0.071 -0.43542 C -0.06406 -0.46598 -0.03941 -0.47385 -0.01614 -0.48264 C 0.00226 -0.48125 0.00747 -0.48056 0.02205 -0.47639 C 0.03316 -0.4294 0.0198 -0.48843 0.0257 -0.35139 C 0.02622 -0.3375 0.0349 -0.32686 0.04566 -0.32269 C 0.05226 -0.31528 0.0599 -0.31667 0.06771 -0.31227 C 0.07205 -0.30973 0.07622 -0.30695 0.08039 -0.30417 C 0.08612 -0.29491 0.08803 -0.28774 0.07691 -0.28357 C 0.07188 -0.27547 0.06494 -0.26413 0.05678 -0.26112 C 0.04879 -0.24769 0.04306 -0.2345 0.03664 -0.22014 C 0.03733 -0.21181 0.03664 -0.20348 0.03855 -0.19538 C 0.03924 -0.1926 0.04254 -0.19167 0.0441 -0.18936 C 0.05139 -0.17755 0.05643 -0.16667 0.06771 -0.15857 C 0.0698 -0.14954 0.07032 -0.14167 0.075 -0.1338 C 0.08021 -0.11042 0.08733 -0.08959 0.0658 -0.07431 C 0.02535 -0.07755 -0.01163 -0.08195 -0.05086 -0.09283 C -0.06111 -0.0919 -0.07187 -0.09306 -0.08194 -0.09075 C -0.08437 -0.09028 -0.08559 -0.08658 -0.0875 -0.08473 C -0.09513 -0.07755 -0.10052 -0.06968 -0.10763 -0.06227 C -0.10225 -0.03264 -0.07083 -0.00834 -0.04548 -0.00255 C -0.03142 0.00787 -0.01475 0.00763 0.00018 0.01597 C 0.01719 0.03518 0.04202 0.0368 0.06407 0.03842 C 0.075 0.04143 0.07726 0.04467 0.08959 0.04675 C 0.11112 0.05509 0.13438 0.05902 0.1573 0.05902 " pathEditMode="relative" rAng="0" ptsTypes="fffffffffffffffffffffffffffffffffffffffff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" y="3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6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7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 isNarration="1">
              <p:cMediaNode vol="90000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nsportal.ru/sites/default/files/styles/large/public/2_46.gif?itok=uk6k7D-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6956" y="1556792"/>
            <a:ext cx="4745324" cy="4519364"/>
          </a:xfrm>
          <a:prstGeom prst="rect">
            <a:avLst/>
          </a:prstGeom>
          <a:noFill/>
        </p:spPr>
      </p:pic>
      <p:pic>
        <p:nvPicPr>
          <p:cNvPr id="5" name="~PP3860.WAV">
            <a:hlinkClick r:id="" action="ppaction://media"/>
          </p:cNvPr>
          <p:cNvPicPr>
            <a:picLocks noRot="1" noChangeAspect="1"/>
          </p:cNvPicPr>
          <p:nvPr>
            <a:wavAudioFile r:embed="rId1" name="~PP3860.WAV"/>
          </p:nvPr>
        </p:nvPicPr>
        <p:blipFill>
          <a:blip r:embed="rId5" cstate="print"/>
          <a:stretch>
            <a:fillRect/>
          </a:stretch>
        </p:blipFill>
        <p:spPr>
          <a:xfrm>
            <a:off x="9756576" y="6165304"/>
            <a:ext cx="304800" cy="304800"/>
          </a:xfrm>
          <a:prstGeom prst="rect">
            <a:avLst/>
          </a:prstGeom>
        </p:spPr>
      </p:pic>
      <p:pic>
        <p:nvPicPr>
          <p:cNvPr id="6" name="12 - Московская (Минусовка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9612560" y="37170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6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90000"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3000" numSld="4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</Words>
  <Application>Microsoft Office PowerPoint</Application>
  <PresentationFormat>Экран (4:3)</PresentationFormat>
  <Paragraphs>3</Paragraphs>
  <Slides>14</Slides>
  <Notes>0</Notes>
  <HiddenSlides>0</HiddenSlides>
  <MMClips>18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ПУТЕВОДИТЕЛЬ. УВАЖАЕМЫЙ ПОСЕТИТЕЛЬ!   Вы находитесь на страничке путеводителя виртуального   МИНИ - МУЗЕЯ   "ОЛИМПИОНИКИ" ПОДГОТОВИТЕЛЬНОЙ ГРУППЫ "ЗАВИТОК" </vt:lpstr>
      <vt:lpstr>Слайд 2</vt:lpstr>
      <vt:lpstr>Слайд 3</vt:lpstr>
      <vt:lpstr>Слайд 4</vt:lpstr>
      <vt:lpstr>Слайд 5</vt:lpstr>
      <vt:lpstr>Слайд 6</vt:lpstr>
      <vt:lpstr>   ДОБРО ПОЖАЛОВАТЬ на страничку виртуального   МИНИ - МУЗЕЯ   "ОЛИМПИОНИКИ" ПОДГОТОВИТЕЛЬНОЙ ГРУППЫ «ЗАВИТОК»!   </vt:lpstr>
      <vt:lpstr>Слайд 8</vt:lpstr>
      <vt:lpstr>Слайд 9</vt:lpstr>
      <vt:lpstr>Слайд 10</vt:lpstr>
      <vt:lpstr>Слайд 11</vt:lpstr>
      <vt:lpstr>Слайд 12</vt:lpstr>
      <vt:lpstr>Слайд 13</vt:lpstr>
      <vt:lpstr>  ДОБРО ПОЖАЛОВАТЬ на страничку виртуального   МИНИ - МУЗЕЯ   "ОЛИМПИОНИКИ" ПОДГОТОВИТЕЛЬНОЙ ГРУППЫ «ЗАВИТОК»!  ttp://nsportal.ru/banina-tatyana-nikolaevna        социальная           сеть работников образования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УВАЖАЕМЫЙ ПОСЕТИТЕЛЬ!   Вы находитесь на страничке виртуального   МИНИ - МУЗЕЯ   "ОЛИМПИОНИКИ" ПОДГОТОВИТЕЛЬНОЙ ГРУППЫ "ЗАВИТОК"</dc:title>
  <dc:creator>TUSY</dc:creator>
  <cp:lastModifiedBy>TUSY</cp:lastModifiedBy>
  <cp:revision>23</cp:revision>
  <dcterms:created xsi:type="dcterms:W3CDTF">2014-01-18T06:34:24Z</dcterms:created>
  <dcterms:modified xsi:type="dcterms:W3CDTF">2014-01-18T09:15:06Z</dcterms:modified>
</cp:coreProperties>
</file>