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  <Override PartName="/ppt/presentation.xml" ContentType="application/vnd.openxmlformats-officedocument.presentationml.slideshow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3"/>
  </p:notesMasterIdLst>
  <p:sldIdLst>
    <p:sldId id="283" r:id="rId2"/>
    <p:sldId id="272" r:id="rId3"/>
    <p:sldId id="264" r:id="rId4"/>
    <p:sldId id="278" r:id="rId5"/>
    <p:sldId id="273" r:id="rId6"/>
    <p:sldId id="277" r:id="rId7"/>
    <p:sldId id="276" r:id="rId8"/>
    <p:sldId id="275" r:id="rId9"/>
    <p:sldId id="274" r:id="rId10"/>
    <p:sldId id="280" r:id="rId11"/>
    <p:sldId id="284" r:id="rId12"/>
    <p:sldId id="279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85" r:id="rId21"/>
    <p:sldId id="28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A999D-32C0-4888-AFAF-DB9B96986C98}" type="datetimeFigureOut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B973F3B-B0E5-4742-8674-3487A2357E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11</a:t>
            </a:fld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13</a:t>
            </a:fld>
            <a:endParaRPr lang="ru-RU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14</a:t>
            </a:fld>
            <a:endParaRPr lang="ru-RU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15</a:t>
            </a:fld>
            <a:endParaRPr lang="ru-RU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16</a:t>
            </a:fld>
            <a:endParaRPr lang="ru-RU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17</a:t>
            </a:fld>
            <a:endParaRPr lang="ru-RU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18</a:t>
            </a:fld>
            <a:endParaRPr lang="ru-RU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19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20</a:t>
            </a:fld>
            <a:endParaRPr lang="ru-RU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21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3</a:t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4</a:t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5</a:t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7</a:t>
            </a:fld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B973F3B-B0E5-4742-8674-3487A2357E86}" type="slidenum">
              <a:rPr lang="ru-RU" smtClean="0"/>
              <a:pPr/>
              <a:t>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C543EB-CA93-4748-9162-13D54011B7E9}" type="datetime1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AD7-3348-4E59-AACC-B7A6A619D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410267-FC32-4FEA-B99E-8B7EAE96DD08}" type="datetime1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AD7-3348-4E59-AACC-B7A6A619D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054BB-A910-4873-9D63-E662A4E78CBA}" type="datetime1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AD7-3348-4E59-AACC-B7A6A619D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F599A-E8AF-49A9-80C5-F19A412B163E}" type="datetime1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AD7-3348-4E59-AACC-B7A6A619D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8C05DE-CBEE-4A67-AD1C-D002F9985BB5}" type="datetime1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AD7-3348-4E59-AACC-B7A6A619D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1FC4E9-6D3C-478F-9CE5-3B5E2469BE91}" type="datetime1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AD7-3348-4E59-AACC-B7A6A619D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EA8DD2-55C6-41A4-8991-646DE37397D9}" type="datetime1">
              <a:rPr lang="ru-RU" smtClean="0"/>
              <a:pPr/>
              <a:t>14.02.2012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AD7-3348-4E59-AACC-B7A6A619D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129E835-80F3-42EE-BA0A-B8DFF2A17B14}" type="datetime1">
              <a:rPr lang="ru-RU" smtClean="0"/>
              <a:pPr/>
              <a:t>14.02.2012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AD7-3348-4E59-AACC-B7A6A619D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05DC01D-0F75-4D17-A173-0F5A054934DA}" type="datetime1">
              <a:rPr lang="ru-RU" smtClean="0"/>
              <a:pPr/>
              <a:t>14.02.2012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AD7-3348-4E59-AACC-B7A6A619D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F1A005C-6676-4A7D-B2D0-A610D216A928}" type="datetime1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AD7-3348-4E59-AACC-B7A6A619D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A81051-C485-490D-945E-BE7796085FC3}" type="datetime1">
              <a:rPr lang="ru-RU" smtClean="0"/>
              <a:pPr/>
              <a:t>14.02.2012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1F8AD7-3348-4E59-AACC-B7A6A619D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 spd="slow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DD5E02-B150-4735-9C64-73C90F3B19AA}" type="datetime1">
              <a:rPr lang="ru-RU" smtClean="0"/>
              <a:pPr/>
              <a:t>14.02.2012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1F8AD7-3348-4E59-AACC-B7A6A619D22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/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gif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gif"/><Relationship Id="rId3" Type="http://schemas.openxmlformats.org/officeDocument/2006/relationships/image" Target="../media/image4.gif"/><Relationship Id="rId7" Type="http://schemas.openxmlformats.org/officeDocument/2006/relationships/image" Target="../media/image8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gif"/><Relationship Id="rId5" Type="http://schemas.openxmlformats.org/officeDocument/2006/relationships/image" Target="../media/image6.gif"/><Relationship Id="rId4" Type="http://schemas.openxmlformats.org/officeDocument/2006/relationships/image" Target="../media/image5.gif"/><Relationship Id="rId9" Type="http://schemas.openxmlformats.org/officeDocument/2006/relationships/image" Target="../media/image10.gi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82;&#1086;&#1096;&#1082;&#1080;%20&#1076;&#1086;&#1084;&#1072;&#1096;&#1085;&#1080;&#1077;%20&#1078;&#1080;&#1074;&#1086;&#1090;&#1085;&#1099;&#1077;\&#1075;&#1086;&#1083;&#1086;&#1089;&#1072;%20&#1076;&#1086;&#1084;&#1072;&#1096;&#1085;&#1080;&#1077;%20&#1078;&#1080;&#1074;&#1086;&#1090;&#1085;&#1099;&#1077;%202.wma" TargetMode="External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user\Desktop\&#1055;&#1091;&#1096;&#1080;&#1089;&#1090;&#1099;&#1077;%20&#1076;&#1088;&#1091;&#1079;&#1100;&#1103;\&#1076;&#1086;&#1084;&#1072;&#1096;&#1085;&#1080;&#1077;%20&#1078;&#1080;&#1074;&#1086;&#1090;&#1085;&#1099;&#1077;%20&#1075;&#1086;&#1083;&#1086;&#1089;&#1072;.mp3" TargetMode="Externa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user\Desktop\ДЕТСКИЙ САД\Анимашки\a_ecf00b3d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2643182" cy="2643182"/>
          </a:xfrm>
          <a:prstGeom prst="rect">
            <a:avLst/>
          </a:prstGeom>
          <a:noFill/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71736" y="357166"/>
            <a:ext cx="389645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Ф</a:t>
            </a:r>
            <a:r>
              <a:rPr lang="ru-RU" sz="5400" b="1" cap="none" spc="0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изминутка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71604" y="1785926"/>
            <a:ext cx="6392584" cy="255454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bg1"/>
                </a:solidFill>
              </a:rPr>
              <a:t>Кошка спину выгибает,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Лапки ближе поджимает,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Потянулась, развернулась</a:t>
            </a:r>
          </a:p>
          <a:p>
            <a:r>
              <a:rPr lang="ru-RU" sz="4000" dirty="0" smtClean="0">
                <a:solidFill>
                  <a:schemeClr val="bg1"/>
                </a:solidFill>
              </a:rPr>
              <a:t>И опять в клубок свернулась</a:t>
            </a:r>
            <a:endParaRPr lang="ru-R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кошки домашние животные\анимашки животные\dog1-2.gif"/>
          <p:cNvPicPr>
            <a:picLocks noChangeAspect="1" noChangeArrowheads="1" noCrop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214554"/>
            <a:ext cx="2715938" cy="3124216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571604" y="642918"/>
            <a:ext cx="560826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Домик для щенка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14876" y="3571876"/>
            <a:ext cx="1700218" cy="1700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6429388" y="3571876"/>
            <a:ext cx="1700218" cy="1700218"/>
          </a:xfrm>
          <a:prstGeom prst="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 rot="5400000">
            <a:off x="6444623" y="1913567"/>
            <a:ext cx="1603560" cy="1634030"/>
          </a:xfrm>
          <a:prstGeom prst="triangle">
            <a:avLst>
              <a:gd name="adj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 rot="10800000">
            <a:off x="4714876" y="1928802"/>
            <a:ext cx="1603560" cy="1634030"/>
          </a:xfrm>
          <a:prstGeom prst="triangle">
            <a:avLst>
              <a:gd name="adj" fmla="val 1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4786314" y="1928802"/>
            <a:ext cx="1603560" cy="1634030"/>
          </a:xfrm>
          <a:prstGeom prst="triangle">
            <a:avLst>
              <a:gd name="adj" fmla="val 100000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 rot="16200000">
            <a:off x="6516061" y="1913567"/>
            <a:ext cx="1603560" cy="1634030"/>
          </a:xfrm>
          <a:prstGeom prst="triangle">
            <a:avLst>
              <a:gd name="adj" fmla="val 100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60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10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14612" y="1428736"/>
            <a:ext cx="347364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Кто у кого?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025_новый разм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744"/>
            <a:ext cx="5493120" cy="3834198"/>
          </a:xfrm>
          <a:prstGeom prst="rect">
            <a:avLst/>
          </a:prstGeom>
        </p:spPr>
      </p:pic>
      <p:pic>
        <p:nvPicPr>
          <p:cNvPr id="3" name="Рисунок 2" descr="p0021_новый разме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62613" y="2714620"/>
            <a:ext cx="4981387" cy="347700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003_новый разм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57036"/>
            <a:ext cx="5540619" cy="4086344"/>
          </a:xfrm>
          <a:prstGeom prst="rect">
            <a:avLst/>
          </a:prstGeom>
        </p:spPr>
      </p:pic>
      <p:pic>
        <p:nvPicPr>
          <p:cNvPr id="3" name="Рисунок 2" descr="p0007_новый размер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628" y="3214686"/>
            <a:ext cx="3753226" cy="261975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017_новый разм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744"/>
            <a:ext cx="5186080" cy="3619884"/>
          </a:xfrm>
          <a:prstGeom prst="rect">
            <a:avLst/>
          </a:prstGeom>
        </p:spPr>
      </p:pic>
      <p:pic>
        <p:nvPicPr>
          <p:cNvPr id="3" name="Рисунок 2" descr="p0027_новый разме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57686" y="2637896"/>
            <a:ext cx="4500594" cy="314141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009_новый разм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744"/>
            <a:ext cx="5800160" cy="4048512"/>
          </a:xfrm>
          <a:prstGeom prst="rect">
            <a:avLst/>
          </a:prstGeom>
        </p:spPr>
      </p:pic>
      <p:pic>
        <p:nvPicPr>
          <p:cNvPr id="3" name="Рисунок 2" descr="p0011_новый разме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3286124"/>
            <a:ext cx="4572000" cy="3191256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015_новый разм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744"/>
            <a:ext cx="5186080" cy="3619884"/>
          </a:xfrm>
          <a:prstGeom prst="rect">
            <a:avLst/>
          </a:prstGeom>
        </p:spPr>
      </p:pic>
      <p:pic>
        <p:nvPicPr>
          <p:cNvPr id="3" name="Рисунок 2" descr="p0019_новый разме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46286" y="3000372"/>
            <a:ext cx="4697714" cy="327900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031_новый разм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744"/>
            <a:ext cx="5186080" cy="3619884"/>
          </a:xfrm>
          <a:prstGeom prst="rect">
            <a:avLst/>
          </a:prstGeom>
        </p:spPr>
      </p:pic>
      <p:pic>
        <p:nvPicPr>
          <p:cNvPr id="3" name="Рисунок 2" descr="p0029_новый разме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3372" y="2928934"/>
            <a:ext cx="4643470" cy="3241142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 descr="p0033_новый размер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237744"/>
            <a:ext cx="5493120" cy="3834198"/>
          </a:xfrm>
          <a:prstGeom prst="rect">
            <a:avLst/>
          </a:prstGeom>
        </p:spPr>
      </p:pic>
      <p:pic>
        <p:nvPicPr>
          <p:cNvPr id="3" name="Рисунок 2" descr="p0005_новый размер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857752" y="2928934"/>
            <a:ext cx="4286248" cy="2991801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600_101001_1285880499_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721233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10"/>
          <p:cNvSpPr/>
          <p:nvPr/>
        </p:nvSpPr>
        <p:spPr>
          <a:xfrm>
            <a:off x="2143108" y="1357298"/>
            <a:ext cx="5214974" cy="4143404"/>
          </a:xfrm>
          <a:prstGeom prst="round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Полилиния 9"/>
          <p:cNvSpPr/>
          <p:nvPr/>
        </p:nvSpPr>
        <p:spPr>
          <a:xfrm>
            <a:off x="2214546" y="2000240"/>
            <a:ext cx="4763068" cy="2796007"/>
          </a:xfrm>
          <a:custGeom>
            <a:avLst/>
            <a:gdLst>
              <a:gd name="connsiteX0" fmla="*/ 3384644 w 4763068"/>
              <a:gd name="connsiteY0" fmla="*/ 1171923 h 2796007"/>
              <a:gd name="connsiteX1" fmla="*/ 3275462 w 4763068"/>
              <a:gd name="connsiteY1" fmla="*/ 1144628 h 2796007"/>
              <a:gd name="connsiteX2" fmla="*/ 3125337 w 4763068"/>
              <a:gd name="connsiteY2" fmla="*/ 1117332 h 2796007"/>
              <a:gd name="connsiteX3" fmla="*/ 3111689 w 4763068"/>
              <a:gd name="connsiteY3" fmla="*/ 1076389 h 2796007"/>
              <a:gd name="connsiteX4" fmla="*/ 3125337 w 4763068"/>
              <a:gd name="connsiteY4" fmla="*/ 871672 h 2796007"/>
              <a:gd name="connsiteX5" fmla="*/ 3166280 w 4763068"/>
              <a:gd name="connsiteY5" fmla="*/ 776138 h 2796007"/>
              <a:gd name="connsiteX6" fmla="*/ 3207224 w 4763068"/>
              <a:gd name="connsiteY6" fmla="*/ 748843 h 2796007"/>
              <a:gd name="connsiteX7" fmla="*/ 3248167 w 4763068"/>
              <a:gd name="connsiteY7" fmla="*/ 735195 h 2796007"/>
              <a:gd name="connsiteX8" fmla="*/ 3289110 w 4763068"/>
              <a:gd name="connsiteY8" fmla="*/ 707899 h 2796007"/>
              <a:gd name="connsiteX9" fmla="*/ 3411940 w 4763068"/>
              <a:gd name="connsiteY9" fmla="*/ 680604 h 2796007"/>
              <a:gd name="connsiteX10" fmla="*/ 3575713 w 4763068"/>
              <a:gd name="connsiteY10" fmla="*/ 694252 h 2796007"/>
              <a:gd name="connsiteX11" fmla="*/ 3643952 w 4763068"/>
              <a:gd name="connsiteY11" fmla="*/ 721547 h 2796007"/>
              <a:gd name="connsiteX12" fmla="*/ 3698543 w 4763068"/>
              <a:gd name="connsiteY12" fmla="*/ 735195 h 2796007"/>
              <a:gd name="connsiteX13" fmla="*/ 3739486 w 4763068"/>
              <a:gd name="connsiteY13" fmla="*/ 789786 h 2796007"/>
              <a:gd name="connsiteX14" fmla="*/ 3780430 w 4763068"/>
              <a:gd name="connsiteY14" fmla="*/ 926263 h 2796007"/>
              <a:gd name="connsiteX15" fmla="*/ 3807725 w 4763068"/>
              <a:gd name="connsiteY15" fmla="*/ 994502 h 2796007"/>
              <a:gd name="connsiteX16" fmla="*/ 3835021 w 4763068"/>
              <a:gd name="connsiteY16" fmla="*/ 1076389 h 2796007"/>
              <a:gd name="connsiteX17" fmla="*/ 3848668 w 4763068"/>
              <a:gd name="connsiteY17" fmla="*/ 1117332 h 2796007"/>
              <a:gd name="connsiteX18" fmla="*/ 3835021 w 4763068"/>
              <a:gd name="connsiteY18" fmla="*/ 1294753 h 2796007"/>
              <a:gd name="connsiteX19" fmla="*/ 3753134 w 4763068"/>
              <a:gd name="connsiteY19" fmla="*/ 1458526 h 2796007"/>
              <a:gd name="connsiteX20" fmla="*/ 3671247 w 4763068"/>
              <a:gd name="connsiteY20" fmla="*/ 1499469 h 2796007"/>
              <a:gd name="connsiteX21" fmla="*/ 3589361 w 4763068"/>
              <a:gd name="connsiteY21" fmla="*/ 1526765 h 2796007"/>
              <a:gd name="connsiteX22" fmla="*/ 3548418 w 4763068"/>
              <a:gd name="connsiteY22" fmla="*/ 1540413 h 2796007"/>
              <a:gd name="connsiteX23" fmla="*/ 3507474 w 4763068"/>
              <a:gd name="connsiteY23" fmla="*/ 1554060 h 2796007"/>
              <a:gd name="connsiteX24" fmla="*/ 3398292 w 4763068"/>
              <a:gd name="connsiteY24" fmla="*/ 1567708 h 2796007"/>
              <a:gd name="connsiteX25" fmla="*/ 3138985 w 4763068"/>
              <a:gd name="connsiteY25" fmla="*/ 1554060 h 2796007"/>
              <a:gd name="connsiteX26" fmla="*/ 3057098 w 4763068"/>
              <a:gd name="connsiteY26" fmla="*/ 1513117 h 2796007"/>
              <a:gd name="connsiteX27" fmla="*/ 3016155 w 4763068"/>
              <a:gd name="connsiteY27" fmla="*/ 1499469 h 2796007"/>
              <a:gd name="connsiteX28" fmla="*/ 2934268 w 4763068"/>
              <a:gd name="connsiteY28" fmla="*/ 1444878 h 2796007"/>
              <a:gd name="connsiteX29" fmla="*/ 2879677 w 4763068"/>
              <a:gd name="connsiteY29" fmla="*/ 1417583 h 2796007"/>
              <a:gd name="connsiteX30" fmla="*/ 2811439 w 4763068"/>
              <a:gd name="connsiteY30" fmla="*/ 1335696 h 2796007"/>
              <a:gd name="connsiteX31" fmla="*/ 2797791 w 4763068"/>
              <a:gd name="connsiteY31" fmla="*/ 1281105 h 2796007"/>
              <a:gd name="connsiteX32" fmla="*/ 2770495 w 4763068"/>
              <a:gd name="connsiteY32" fmla="*/ 1199219 h 2796007"/>
              <a:gd name="connsiteX33" fmla="*/ 2784143 w 4763068"/>
              <a:gd name="connsiteY33" fmla="*/ 1103684 h 2796007"/>
              <a:gd name="connsiteX34" fmla="*/ 2811439 w 4763068"/>
              <a:gd name="connsiteY34" fmla="*/ 830729 h 2796007"/>
              <a:gd name="connsiteX35" fmla="*/ 2825086 w 4763068"/>
              <a:gd name="connsiteY35" fmla="*/ 789786 h 2796007"/>
              <a:gd name="connsiteX36" fmla="*/ 2852382 w 4763068"/>
              <a:gd name="connsiteY36" fmla="*/ 748843 h 2796007"/>
              <a:gd name="connsiteX37" fmla="*/ 2947916 w 4763068"/>
              <a:gd name="connsiteY37" fmla="*/ 626013 h 2796007"/>
              <a:gd name="connsiteX38" fmla="*/ 2975212 w 4763068"/>
              <a:gd name="connsiteY38" fmla="*/ 585069 h 2796007"/>
              <a:gd name="connsiteX39" fmla="*/ 3016155 w 4763068"/>
              <a:gd name="connsiteY39" fmla="*/ 557774 h 2796007"/>
              <a:gd name="connsiteX40" fmla="*/ 3316406 w 4763068"/>
              <a:gd name="connsiteY40" fmla="*/ 516831 h 2796007"/>
              <a:gd name="connsiteX41" fmla="*/ 3425588 w 4763068"/>
              <a:gd name="connsiteY41" fmla="*/ 530478 h 2796007"/>
              <a:gd name="connsiteX42" fmla="*/ 3616656 w 4763068"/>
              <a:gd name="connsiteY42" fmla="*/ 544126 h 2796007"/>
              <a:gd name="connsiteX43" fmla="*/ 3712191 w 4763068"/>
              <a:gd name="connsiteY43" fmla="*/ 585069 h 2796007"/>
              <a:gd name="connsiteX44" fmla="*/ 3794077 w 4763068"/>
              <a:gd name="connsiteY44" fmla="*/ 612365 h 2796007"/>
              <a:gd name="connsiteX45" fmla="*/ 3835021 w 4763068"/>
              <a:gd name="connsiteY45" fmla="*/ 626013 h 2796007"/>
              <a:gd name="connsiteX46" fmla="*/ 3875964 w 4763068"/>
              <a:gd name="connsiteY46" fmla="*/ 653308 h 2796007"/>
              <a:gd name="connsiteX47" fmla="*/ 3903259 w 4763068"/>
              <a:gd name="connsiteY47" fmla="*/ 735195 h 2796007"/>
              <a:gd name="connsiteX48" fmla="*/ 3916907 w 4763068"/>
              <a:gd name="connsiteY48" fmla="*/ 776138 h 2796007"/>
              <a:gd name="connsiteX49" fmla="*/ 3944203 w 4763068"/>
              <a:gd name="connsiteY49" fmla="*/ 817081 h 2796007"/>
              <a:gd name="connsiteX50" fmla="*/ 4012442 w 4763068"/>
              <a:gd name="connsiteY50" fmla="*/ 898968 h 2796007"/>
              <a:gd name="connsiteX51" fmla="*/ 4026089 w 4763068"/>
              <a:gd name="connsiteY51" fmla="*/ 939911 h 2796007"/>
              <a:gd name="connsiteX52" fmla="*/ 4053385 w 4763068"/>
              <a:gd name="connsiteY52" fmla="*/ 1130980 h 2796007"/>
              <a:gd name="connsiteX53" fmla="*/ 4067033 w 4763068"/>
              <a:gd name="connsiteY53" fmla="*/ 1185571 h 2796007"/>
              <a:gd name="connsiteX54" fmla="*/ 4094328 w 4763068"/>
              <a:gd name="connsiteY54" fmla="*/ 1267457 h 2796007"/>
              <a:gd name="connsiteX55" fmla="*/ 4080680 w 4763068"/>
              <a:gd name="connsiteY55" fmla="*/ 1362992 h 2796007"/>
              <a:gd name="connsiteX56" fmla="*/ 4053385 w 4763068"/>
              <a:gd name="connsiteY56" fmla="*/ 1444878 h 2796007"/>
              <a:gd name="connsiteX57" fmla="*/ 3985146 w 4763068"/>
              <a:gd name="connsiteY57" fmla="*/ 1649595 h 2796007"/>
              <a:gd name="connsiteX58" fmla="*/ 3916907 w 4763068"/>
              <a:gd name="connsiteY58" fmla="*/ 1676890 h 2796007"/>
              <a:gd name="connsiteX59" fmla="*/ 3875964 w 4763068"/>
              <a:gd name="connsiteY59" fmla="*/ 1717834 h 2796007"/>
              <a:gd name="connsiteX60" fmla="*/ 3848668 w 4763068"/>
              <a:gd name="connsiteY60" fmla="*/ 1758777 h 2796007"/>
              <a:gd name="connsiteX61" fmla="*/ 3807725 w 4763068"/>
              <a:gd name="connsiteY61" fmla="*/ 1772425 h 2796007"/>
              <a:gd name="connsiteX62" fmla="*/ 3725839 w 4763068"/>
              <a:gd name="connsiteY62" fmla="*/ 1813368 h 2796007"/>
              <a:gd name="connsiteX63" fmla="*/ 3562065 w 4763068"/>
              <a:gd name="connsiteY63" fmla="*/ 1854311 h 2796007"/>
              <a:gd name="connsiteX64" fmla="*/ 3507474 w 4763068"/>
              <a:gd name="connsiteY64" fmla="*/ 1867959 h 2796007"/>
              <a:gd name="connsiteX65" fmla="*/ 3152633 w 4763068"/>
              <a:gd name="connsiteY65" fmla="*/ 1854311 h 2796007"/>
              <a:gd name="connsiteX66" fmla="*/ 3070746 w 4763068"/>
              <a:gd name="connsiteY66" fmla="*/ 1827016 h 2796007"/>
              <a:gd name="connsiteX67" fmla="*/ 2934268 w 4763068"/>
              <a:gd name="connsiteY67" fmla="*/ 1786072 h 2796007"/>
              <a:gd name="connsiteX68" fmla="*/ 2893325 w 4763068"/>
              <a:gd name="connsiteY68" fmla="*/ 1772425 h 2796007"/>
              <a:gd name="connsiteX69" fmla="*/ 2825086 w 4763068"/>
              <a:gd name="connsiteY69" fmla="*/ 1745129 h 2796007"/>
              <a:gd name="connsiteX70" fmla="*/ 2756847 w 4763068"/>
              <a:gd name="connsiteY70" fmla="*/ 1731481 h 2796007"/>
              <a:gd name="connsiteX71" fmla="*/ 2715904 w 4763068"/>
              <a:gd name="connsiteY71" fmla="*/ 1717834 h 2796007"/>
              <a:gd name="connsiteX72" fmla="*/ 2674961 w 4763068"/>
              <a:gd name="connsiteY72" fmla="*/ 1690538 h 2796007"/>
              <a:gd name="connsiteX73" fmla="*/ 2647665 w 4763068"/>
              <a:gd name="connsiteY73" fmla="*/ 1649595 h 2796007"/>
              <a:gd name="connsiteX74" fmla="*/ 2606722 w 4763068"/>
              <a:gd name="connsiteY74" fmla="*/ 1635947 h 2796007"/>
              <a:gd name="connsiteX75" fmla="*/ 2579427 w 4763068"/>
              <a:gd name="connsiteY75" fmla="*/ 1581356 h 2796007"/>
              <a:gd name="connsiteX76" fmla="*/ 2538483 w 4763068"/>
              <a:gd name="connsiteY76" fmla="*/ 1554060 h 2796007"/>
              <a:gd name="connsiteX77" fmla="*/ 2497540 w 4763068"/>
              <a:gd name="connsiteY77" fmla="*/ 1499469 h 2796007"/>
              <a:gd name="connsiteX78" fmla="*/ 2470244 w 4763068"/>
              <a:gd name="connsiteY78" fmla="*/ 1417583 h 2796007"/>
              <a:gd name="connsiteX79" fmla="*/ 2456597 w 4763068"/>
              <a:gd name="connsiteY79" fmla="*/ 1376640 h 2796007"/>
              <a:gd name="connsiteX80" fmla="*/ 2442949 w 4763068"/>
              <a:gd name="connsiteY80" fmla="*/ 1294753 h 2796007"/>
              <a:gd name="connsiteX81" fmla="*/ 2456597 w 4763068"/>
              <a:gd name="connsiteY81" fmla="*/ 980855 h 2796007"/>
              <a:gd name="connsiteX82" fmla="*/ 2470244 w 4763068"/>
              <a:gd name="connsiteY82" fmla="*/ 898968 h 2796007"/>
              <a:gd name="connsiteX83" fmla="*/ 2511188 w 4763068"/>
              <a:gd name="connsiteY83" fmla="*/ 762490 h 2796007"/>
              <a:gd name="connsiteX84" fmla="*/ 2524836 w 4763068"/>
              <a:gd name="connsiteY84" fmla="*/ 721547 h 2796007"/>
              <a:gd name="connsiteX85" fmla="*/ 2538483 w 4763068"/>
              <a:gd name="connsiteY85" fmla="*/ 680604 h 2796007"/>
              <a:gd name="connsiteX86" fmla="*/ 2565779 w 4763068"/>
              <a:gd name="connsiteY86" fmla="*/ 639660 h 2796007"/>
              <a:gd name="connsiteX87" fmla="*/ 2634018 w 4763068"/>
              <a:gd name="connsiteY87" fmla="*/ 516831 h 2796007"/>
              <a:gd name="connsiteX88" fmla="*/ 2688609 w 4763068"/>
              <a:gd name="connsiteY88" fmla="*/ 434944 h 2796007"/>
              <a:gd name="connsiteX89" fmla="*/ 2784143 w 4763068"/>
              <a:gd name="connsiteY89" fmla="*/ 312114 h 2796007"/>
              <a:gd name="connsiteX90" fmla="*/ 2906973 w 4763068"/>
              <a:gd name="connsiteY90" fmla="*/ 257523 h 2796007"/>
              <a:gd name="connsiteX91" fmla="*/ 3125337 w 4763068"/>
              <a:gd name="connsiteY91" fmla="*/ 230228 h 2796007"/>
              <a:gd name="connsiteX92" fmla="*/ 3261815 w 4763068"/>
              <a:gd name="connsiteY92" fmla="*/ 216580 h 2796007"/>
              <a:gd name="connsiteX93" fmla="*/ 3466531 w 4763068"/>
              <a:gd name="connsiteY93" fmla="*/ 230228 h 2796007"/>
              <a:gd name="connsiteX94" fmla="*/ 3671247 w 4763068"/>
              <a:gd name="connsiteY94" fmla="*/ 257523 h 2796007"/>
              <a:gd name="connsiteX95" fmla="*/ 3712191 w 4763068"/>
              <a:gd name="connsiteY95" fmla="*/ 271171 h 2796007"/>
              <a:gd name="connsiteX96" fmla="*/ 3835021 w 4763068"/>
              <a:gd name="connsiteY96" fmla="*/ 298466 h 2796007"/>
              <a:gd name="connsiteX97" fmla="*/ 3916907 w 4763068"/>
              <a:gd name="connsiteY97" fmla="*/ 325762 h 2796007"/>
              <a:gd name="connsiteX98" fmla="*/ 3957850 w 4763068"/>
              <a:gd name="connsiteY98" fmla="*/ 339410 h 2796007"/>
              <a:gd name="connsiteX99" fmla="*/ 4039737 w 4763068"/>
              <a:gd name="connsiteY99" fmla="*/ 407649 h 2796007"/>
              <a:gd name="connsiteX100" fmla="*/ 4121624 w 4763068"/>
              <a:gd name="connsiteY100" fmla="*/ 462240 h 2796007"/>
              <a:gd name="connsiteX101" fmla="*/ 4189862 w 4763068"/>
              <a:gd name="connsiteY101" fmla="*/ 557774 h 2796007"/>
              <a:gd name="connsiteX102" fmla="*/ 4230806 w 4763068"/>
              <a:gd name="connsiteY102" fmla="*/ 598717 h 2796007"/>
              <a:gd name="connsiteX103" fmla="*/ 4258101 w 4763068"/>
              <a:gd name="connsiteY103" fmla="*/ 680604 h 2796007"/>
              <a:gd name="connsiteX104" fmla="*/ 4312692 w 4763068"/>
              <a:gd name="connsiteY104" fmla="*/ 762490 h 2796007"/>
              <a:gd name="connsiteX105" fmla="*/ 4339988 w 4763068"/>
              <a:gd name="connsiteY105" fmla="*/ 803434 h 2796007"/>
              <a:gd name="connsiteX106" fmla="*/ 4367283 w 4763068"/>
              <a:gd name="connsiteY106" fmla="*/ 885320 h 2796007"/>
              <a:gd name="connsiteX107" fmla="*/ 4380931 w 4763068"/>
              <a:gd name="connsiteY107" fmla="*/ 926263 h 2796007"/>
              <a:gd name="connsiteX108" fmla="*/ 4408227 w 4763068"/>
              <a:gd name="connsiteY108" fmla="*/ 967207 h 2796007"/>
              <a:gd name="connsiteX109" fmla="*/ 4462818 w 4763068"/>
              <a:gd name="connsiteY109" fmla="*/ 1090037 h 2796007"/>
              <a:gd name="connsiteX110" fmla="*/ 4462818 w 4763068"/>
              <a:gd name="connsiteY110" fmla="*/ 1403935 h 2796007"/>
              <a:gd name="connsiteX111" fmla="*/ 4449170 w 4763068"/>
              <a:gd name="connsiteY111" fmla="*/ 1444878 h 2796007"/>
              <a:gd name="connsiteX112" fmla="*/ 4435522 w 4763068"/>
              <a:gd name="connsiteY112" fmla="*/ 1499469 h 2796007"/>
              <a:gd name="connsiteX113" fmla="*/ 4421874 w 4763068"/>
              <a:gd name="connsiteY113" fmla="*/ 1567708 h 2796007"/>
              <a:gd name="connsiteX114" fmla="*/ 4394579 w 4763068"/>
              <a:gd name="connsiteY114" fmla="*/ 1622299 h 2796007"/>
              <a:gd name="connsiteX115" fmla="*/ 4367283 w 4763068"/>
              <a:gd name="connsiteY115" fmla="*/ 1704186 h 2796007"/>
              <a:gd name="connsiteX116" fmla="*/ 4326340 w 4763068"/>
              <a:gd name="connsiteY116" fmla="*/ 1745129 h 2796007"/>
              <a:gd name="connsiteX117" fmla="*/ 4271749 w 4763068"/>
              <a:gd name="connsiteY117" fmla="*/ 1827016 h 2796007"/>
              <a:gd name="connsiteX118" fmla="*/ 4217158 w 4763068"/>
              <a:gd name="connsiteY118" fmla="*/ 1867959 h 2796007"/>
              <a:gd name="connsiteX119" fmla="*/ 4094328 w 4763068"/>
              <a:gd name="connsiteY119" fmla="*/ 1963493 h 2796007"/>
              <a:gd name="connsiteX120" fmla="*/ 3971498 w 4763068"/>
              <a:gd name="connsiteY120" fmla="*/ 2031732 h 2796007"/>
              <a:gd name="connsiteX121" fmla="*/ 3889612 w 4763068"/>
              <a:gd name="connsiteY121" fmla="*/ 2086323 h 2796007"/>
              <a:gd name="connsiteX122" fmla="*/ 3794077 w 4763068"/>
              <a:gd name="connsiteY122" fmla="*/ 2154562 h 2796007"/>
              <a:gd name="connsiteX123" fmla="*/ 3753134 w 4763068"/>
              <a:gd name="connsiteY123" fmla="*/ 2168210 h 2796007"/>
              <a:gd name="connsiteX124" fmla="*/ 3698543 w 4763068"/>
              <a:gd name="connsiteY124" fmla="*/ 2195505 h 2796007"/>
              <a:gd name="connsiteX125" fmla="*/ 3425588 w 4763068"/>
              <a:gd name="connsiteY125" fmla="*/ 2222801 h 2796007"/>
              <a:gd name="connsiteX126" fmla="*/ 3179928 w 4763068"/>
              <a:gd name="connsiteY126" fmla="*/ 2236449 h 2796007"/>
              <a:gd name="connsiteX127" fmla="*/ 2934268 w 4763068"/>
              <a:gd name="connsiteY127" fmla="*/ 2209153 h 2796007"/>
              <a:gd name="connsiteX128" fmla="*/ 2866030 w 4763068"/>
              <a:gd name="connsiteY128" fmla="*/ 2181857 h 2796007"/>
              <a:gd name="connsiteX129" fmla="*/ 2825086 w 4763068"/>
              <a:gd name="connsiteY129" fmla="*/ 2168210 h 2796007"/>
              <a:gd name="connsiteX130" fmla="*/ 2743200 w 4763068"/>
              <a:gd name="connsiteY130" fmla="*/ 2113619 h 2796007"/>
              <a:gd name="connsiteX131" fmla="*/ 2688609 w 4763068"/>
              <a:gd name="connsiteY131" fmla="*/ 2072675 h 2796007"/>
              <a:gd name="connsiteX132" fmla="*/ 2620370 w 4763068"/>
              <a:gd name="connsiteY132" fmla="*/ 2059028 h 2796007"/>
              <a:gd name="connsiteX133" fmla="*/ 2538483 w 4763068"/>
              <a:gd name="connsiteY133" fmla="*/ 2004437 h 2796007"/>
              <a:gd name="connsiteX134" fmla="*/ 2497540 w 4763068"/>
              <a:gd name="connsiteY134" fmla="*/ 1990789 h 2796007"/>
              <a:gd name="connsiteX135" fmla="*/ 2415653 w 4763068"/>
              <a:gd name="connsiteY135" fmla="*/ 1949846 h 2796007"/>
              <a:gd name="connsiteX136" fmla="*/ 2374710 w 4763068"/>
              <a:gd name="connsiteY136" fmla="*/ 1922550 h 2796007"/>
              <a:gd name="connsiteX137" fmla="*/ 2333767 w 4763068"/>
              <a:gd name="connsiteY137" fmla="*/ 1908902 h 2796007"/>
              <a:gd name="connsiteX138" fmla="*/ 2265528 w 4763068"/>
              <a:gd name="connsiteY138" fmla="*/ 1827016 h 2796007"/>
              <a:gd name="connsiteX139" fmla="*/ 2224585 w 4763068"/>
              <a:gd name="connsiteY139" fmla="*/ 1758777 h 2796007"/>
              <a:gd name="connsiteX140" fmla="*/ 2210937 w 4763068"/>
              <a:gd name="connsiteY140" fmla="*/ 1690538 h 2796007"/>
              <a:gd name="connsiteX141" fmla="*/ 2183642 w 4763068"/>
              <a:gd name="connsiteY141" fmla="*/ 1608652 h 2796007"/>
              <a:gd name="connsiteX142" fmla="*/ 2169994 w 4763068"/>
              <a:gd name="connsiteY142" fmla="*/ 1554060 h 2796007"/>
              <a:gd name="connsiteX143" fmla="*/ 2156346 w 4763068"/>
              <a:gd name="connsiteY143" fmla="*/ 1390287 h 2796007"/>
              <a:gd name="connsiteX144" fmla="*/ 2142698 w 4763068"/>
              <a:gd name="connsiteY144" fmla="*/ 1349344 h 2796007"/>
              <a:gd name="connsiteX145" fmla="*/ 2115403 w 4763068"/>
              <a:gd name="connsiteY145" fmla="*/ 1185571 h 2796007"/>
              <a:gd name="connsiteX146" fmla="*/ 2129050 w 4763068"/>
              <a:gd name="connsiteY146" fmla="*/ 666956 h 2796007"/>
              <a:gd name="connsiteX147" fmla="*/ 2156346 w 4763068"/>
              <a:gd name="connsiteY147" fmla="*/ 585069 h 2796007"/>
              <a:gd name="connsiteX148" fmla="*/ 2224585 w 4763068"/>
              <a:gd name="connsiteY148" fmla="*/ 503183 h 2796007"/>
              <a:gd name="connsiteX149" fmla="*/ 2320119 w 4763068"/>
              <a:gd name="connsiteY149" fmla="*/ 394001 h 2796007"/>
              <a:gd name="connsiteX150" fmla="*/ 2361062 w 4763068"/>
              <a:gd name="connsiteY150" fmla="*/ 380353 h 2796007"/>
              <a:gd name="connsiteX151" fmla="*/ 2456597 w 4763068"/>
              <a:gd name="connsiteY151" fmla="*/ 298466 h 2796007"/>
              <a:gd name="connsiteX152" fmla="*/ 2538483 w 4763068"/>
              <a:gd name="connsiteY152" fmla="*/ 243875 h 2796007"/>
              <a:gd name="connsiteX153" fmla="*/ 2606722 w 4763068"/>
              <a:gd name="connsiteY153" fmla="*/ 189284 h 2796007"/>
              <a:gd name="connsiteX154" fmla="*/ 2647665 w 4763068"/>
              <a:gd name="connsiteY154" fmla="*/ 148341 h 2796007"/>
              <a:gd name="connsiteX155" fmla="*/ 2688609 w 4763068"/>
              <a:gd name="connsiteY155" fmla="*/ 134693 h 2796007"/>
              <a:gd name="connsiteX156" fmla="*/ 2838734 w 4763068"/>
              <a:gd name="connsiteY156" fmla="*/ 80102 h 2796007"/>
              <a:gd name="connsiteX157" fmla="*/ 2838734 w 4763068"/>
              <a:gd name="connsiteY157" fmla="*/ 80102 h 2796007"/>
              <a:gd name="connsiteX158" fmla="*/ 2975212 w 4763068"/>
              <a:gd name="connsiteY158" fmla="*/ 39159 h 2796007"/>
              <a:gd name="connsiteX159" fmla="*/ 3070746 w 4763068"/>
              <a:gd name="connsiteY159" fmla="*/ 11863 h 2796007"/>
              <a:gd name="connsiteX160" fmla="*/ 3493827 w 4763068"/>
              <a:gd name="connsiteY160" fmla="*/ 25511 h 2796007"/>
              <a:gd name="connsiteX161" fmla="*/ 3603009 w 4763068"/>
              <a:gd name="connsiteY161" fmla="*/ 39159 h 2796007"/>
              <a:gd name="connsiteX162" fmla="*/ 3725839 w 4763068"/>
              <a:gd name="connsiteY162" fmla="*/ 52807 h 2796007"/>
              <a:gd name="connsiteX163" fmla="*/ 3875964 w 4763068"/>
              <a:gd name="connsiteY163" fmla="*/ 80102 h 2796007"/>
              <a:gd name="connsiteX164" fmla="*/ 3971498 w 4763068"/>
              <a:gd name="connsiteY164" fmla="*/ 93750 h 2796007"/>
              <a:gd name="connsiteX165" fmla="*/ 4067033 w 4763068"/>
              <a:gd name="connsiteY165" fmla="*/ 121046 h 2796007"/>
              <a:gd name="connsiteX166" fmla="*/ 4135271 w 4763068"/>
              <a:gd name="connsiteY166" fmla="*/ 148341 h 2796007"/>
              <a:gd name="connsiteX167" fmla="*/ 4176215 w 4763068"/>
              <a:gd name="connsiteY167" fmla="*/ 175637 h 2796007"/>
              <a:gd name="connsiteX168" fmla="*/ 4258101 w 4763068"/>
              <a:gd name="connsiteY168" fmla="*/ 202932 h 2796007"/>
              <a:gd name="connsiteX169" fmla="*/ 4312692 w 4763068"/>
              <a:gd name="connsiteY169" fmla="*/ 284819 h 2796007"/>
              <a:gd name="connsiteX170" fmla="*/ 4462818 w 4763068"/>
              <a:gd name="connsiteY170" fmla="*/ 366705 h 2796007"/>
              <a:gd name="connsiteX171" fmla="*/ 4517409 w 4763068"/>
              <a:gd name="connsiteY171" fmla="*/ 448592 h 2796007"/>
              <a:gd name="connsiteX172" fmla="*/ 4544704 w 4763068"/>
              <a:gd name="connsiteY172" fmla="*/ 544126 h 2796007"/>
              <a:gd name="connsiteX173" fmla="*/ 4572000 w 4763068"/>
              <a:gd name="connsiteY173" fmla="*/ 585069 h 2796007"/>
              <a:gd name="connsiteX174" fmla="*/ 4612943 w 4763068"/>
              <a:gd name="connsiteY174" fmla="*/ 666956 h 2796007"/>
              <a:gd name="connsiteX175" fmla="*/ 4626591 w 4763068"/>
              <a:gd name="connsiteY175" fmla="*/ 707899 h 2796007"/>
              <a:gd name="connsiteX176" fmla="*/ 4667534 w 4763068"/>
              <a:gd name="connsiteY176" fmla="*/ 748843 h 2796007"/>
              <a:gd name="connsiteX177" fmla="*/ 4722125 w 4763068"/>
              <a:gd name="connsiteY177" fmla="*/ 844377 h 2796007"/>
              <a:gd name="connsiteX178" fmla="*/ 4735773 w 4763068"/>
              <a:gd name="connsiteY178" fmla="*/ 967207 h 2796007"/>
              <a:gd name="connsiteX179" fmla="*/ 4749421 w 4763068"/>
              <a:gd name="connsiteY179" fmla="*/ 1049093 h 2796007"/>
              <a:gd name="connsiteX180" fmla="*/ 4763068 w 4763068"/>
              <a:gd name="connsiteY180" fmla="*/ 1158275 h 2796007"/>
              <a:gd name="connsiteX181" fmla="*/ 4749421 w 4763068"/>
              <a:gd name="connsiteY181" fmla="*/ 1376640 h 2796007"/>
              <a:gd name="connsiteX182" fmla="*/ 4735773 w 4763068"/>
              <a:gd name="connsiteY182" fmla="*/ 1417583 h 2796007"/>
              <a:gd name="connsiteX183" fmla="*/ 4722125 w 4763068"/>
              <a:gd name="connsiteY183" fmla="*/ 1513117 h 2796007"/>
              <a:gd name="connsiteX184" fmla="*/ 4708477 w 4763068"/>
              <a:gd name="connsiteY184" fmla="*/ 1635947 h 2796007"/>
              <a:gd name="connsiteX185" fmla="*/ 4653886 w 4763068"/>
              <a:gd name="connsiteY185" fmla="*/ 1758777 h 2796007"/>
              <a:gd name="connsiteX186" fmla="*/ 4612943 w 4763068"/>
              <a:gd name="connsiteY186" fmla="*/ 1840663 h 2796007"/>
              <a:gd name="connsiteX187" fmla="*/ 4599295 w 4763068"/>
              <a:gd name="connsiteY187" fmla="*/ 1881607 h 2796007"/>
              <a:gd name="connsiteX188" fmla="*/ 4572000 w 4763068"/>
              <a:gd name="connsiteY188" fmla="*/ 1922550 h 2796007"/>
              <a:gd name="connsiteX189" fmla="*/ 4531056 w 4763068"/>
              <a:gd name="connsiteY189" fmla="*/ 2004437 h 2796007"/>
              <a:gd name="connsiteX190" fmla="*/ 4517409 w 4763068"/>
              <a:gd name="connsiteY190" fmla="*/ 2059028 h 2796007"/>
              <a:gd name="connsiteX191" fmla="*/ 4421874 w 4763068"/>
              <a:gd name="connsiteY191" fmla="*/ 2222801 h 2796007"/>
              <a:gd name="connsiteX192" fmla="*/ 4380931 w 4763068"/>
              <a:gd name="connsiteY192" fmla="*/ 2250096 h 2796007"/>
              <a:gd name="connsiteX193" fmla="*/ 4353636 w 4763068"/>
              <a:gd name="connsiteY193" fmla="*/ 2291040 h 2796007"/>
              <a:gd name="connsiteX194" fmla="*/ 4312692 w 4763068"/>
              <a:gd name="connsiteY194" fmla="*/ 2304687 h 2796007"/>
              <a:gd name="connsiteX195" fmla="*/ 4148919 w 4763068"/>
              <a:gd name="connsiteY195" fmla="*/ 2372926 h 2796007"/>
              <a:gd name="connsiteX196" fmla="*/ 4067033 w 4763068"/>
              <a:gd name="connsiteY196" fmla="*/ 2400222 h 2796007"/>
              <a:gd name="connsiteX197" fmla="*/ 4026089 w 4763068"/>
              <a:gd name="connsiteY197" fmla="*/ 2413869 h 2796007"/>
              <a:gd name="connsiteX198" fmla="*/ 3985146 w 4763068"/>
              <a:gd name="connsiteY198" fmla="*/ 2427517 h 2796007"/>
              <a:gd name="connsiteX199" fmla="*/ 3903259 w 4763068"/>
              <a:gd name="connsiteY199" fmla="*/ 2482108 h 2796007"/>
              <a:gd name="connsiteX200" fmla="*/ 3753134 w 4763068"/>
              <a:gd name="connsiteY200" fmla="*/ 2509404 h 2796007"/>
              <a:gd name="connsiteX201" fmla="*/ 3562065 w 4763068"/>
              <a:gd name="connsiteY201" fmla="*/ 2536699 h 2796007"/>
              <a:gd name="connsiteX202" fmla="*/ 2825086 w 4763068"/>
              <a:gd name="connsiteY202" fmla="*/ 2523052 h 2796007"/>
              <a:gd name="connsiteX203" fmla="*/ 2770495 w 4763068"/>
              <a:gd name="connsiteY203" fmla="*/ 2495756 h 2796007"/>
              <a:gd name="connsiteX204" fmla="*/ 2674961 w 4763068"/>
              <a:gd name="connsiteY204" fmla="*/ 2468460 h 2796007"/>
              <a:gd name="connsiteX205" fmla="*/ 2634018 w 4763068"/>
              <a:gd name="connsiteY205" fmla="*/ 2454813 h 2796007"/>
              <a:gd name="connsiteX206" fmla="*/ 2442949 w 4763068"/>
              <a:gd name="connsiteY206" fmla="*/ 2427517 h 2796007"/>
              <a:gd name="connsiteX207" fmla="*/ 2333767 w 4763068"/>
              <a:gd name="connsiteY207" fmla="*/ 2400222 h 2796007"/>
              <a:gd name="connsiteX208" fmla="*/ 2169994 w 4763068"/>
              <a:gd name="connsiteY208" fmla="*/ 2345631 h 2796007"/>
              <a:gd name="connsiteX209" fmla="*/ 2047164 w 4763068"/>
              <a:gd name="connsiteY209" fmla="*/ 2304687 h 2796007"/>
              <a:gd name="connsiteX210" fmla="*/ 1828800 w 4763068"/>
              <a:gd name="connsiteY210" fmla="*/ 2168210 h 2796007"/>
              <a:gd name="connsiteX211" fmla="*/ 1692322 w 4763068"/>
              <a:gd name="connsiteY211" fmla="*/ 2154562 h 2796007"/>
              <a:gd name="connsiteX212" fmla="*/ 1337480 w 4763068"/>
              <a:gd name="connsiteY212" fmla="*/ 2140914 h 2796007"/>
              <a:gd name="connsiteX213" fmla="*/ 1119116 w 4763068"/>
              <a:gd name="connsiteY213" fmla="*/ 2113619 h 2796007"/>
              <a:gd name="connsiteX214" fmla="*/ 914400 w 4763068"/>
              <a:gd name="connsiteY214" fmla="*/ 2086323 h 2796007"/>
              <a:gd name="connsiteX215" fmla="*/ 818865 w 4763068"/>
              <a:gd name="connsiteY215" fmla="*/ 2127266 h 2796007"/>
              <a:gd name="connsiteX216" fmla="*/ 764274 w 4763068"/>
              <a:gd name="connsiteY216" fmla="*/ 2140914 h 2796007"/>
              <a:gd name="connsiteX217" fmla="*/ 723331 w 4763068"/>
              <a:gd name="connsiteY217" fmla="*/ 2154562 h 2796007"/>
              <a:gd name="connsiteX218" fmla="*/ 586853 w 4763068"/>
              <a:gd name="connsiteY218" fmla="*/ 2236449 h 2796007"/>
              <a:gd name="connsiteX219" fmla="*/ 532262 w 4763068"/>
              <a:gd name="connsiteY219" fmla="*/ 2250096 h 2796007"/>
              <a:gd name="connsiteX220" fmla="*/ 491319 w 4763068"/>
              <a:gd name="connsiteY220" fmla="*/ 2263744 h 2796007"/>
              <a:gd name="connsiteX221" fmla="*/ 423080 w 4763068"/>
              <a:gd name="connsiteY221" fmla="*/ 2277392 h 2796007"/>
              <a:gd name="connsiteX222" fmla="*/ 341194 w 4763068"/>
              <a:gd name="connsiteY222" fmla="*/ 2304687 h 2796007"/>
              <a:gd name="connsiteX223" fmla="*/ 300250 w 4763068"/>
              <a:gd name="connsiteY223" fmla="*/ 2331983 h 2796007"/>
              <a:gd name="connsiteX224" fmla="*/ 259307 w 4763068"/>
              <a:gd name="connsiteY224" fmla="*/ 2345631 h 2796007"/>
              <a:gd name="connsiteX225" fmla="*/ 163773 w 4763068"/>
              <a:gd name="connsiteY225" fmla="*/ 2427517 h 2796007"/>
              <a:gd name="connsiteX226" fmla="*/ 136477 w 4763068"/>
              <a:gd name="connsiteY226" fmla="*/ 2482108 h 2796007"/>
              <a:gd name="connsiteX227" fmla="*/ 95534 w 4763068"/>
              <a:gd name="connsiteY227" fmla="*/ 2536699 h 2796007"/>
              <a:gd name="connsiteX228" fmla="*/ 81886 w 4763068"/>
              <a:gd name="connsiteY228" fmla="*/ 2604938 h 2796007"/>
              <a:gd name="connsiteX229" fmla="*/ 54591 w 4763068"/>
              <a:gd name="connsiteY229" fmla="*/ 2645881 h 2796007"/>
              <a:gd name="connsiteX230" fmla="*/ 40943 w 4763068"/>
              <a:gd name="connsiteY230" fmla="*/ 2727768 h 2796007"/>
              <a:gd name="connsiteX231" fmla="*/ 13647 w 4763068"/>
              <a:gd name="connsiteY231" fmla="*/ 2768711 h 2796007"/>
              <a:gd name="connsiteX232" fmla="*/ 0 w 4763068"/>
              <a:gd name="connsiteY232" fmla="*/ 2796007 h 27960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  <a:cxn ang="0">
                <a:pos x="connsiteX162" y="connsiteY162"/>
              </a:cxn>
              <a:cxn ang="0">
                <a:pos x="connsiteX163" y="connsiteY163"/>
              </a:cxn>
              <a:cxn ang="0">
                <a:pos x="connsiteX164" y="connsiteY164"/>
              </a:cxn>
              <a:cxn ang="0">
                <a:pos x="connsiteX165" y="connsiteY165"/>
              </a:cxn>
              <a:cxn ang="0">
                <a:pos x="connsiteX166" y="connsiteY166"/>
              </a:cxn>
              <a:cxn ang="0">
                <a:pos x="connsiteX167" y="connsiteY167"/>
              </a:cxn>
              <a:cxn ang="0">
                <a:pos x="connsiteX168" y="connsiteY168"/>
              </a:cxn>
              <a:cxn ang="0">
                <a:pos x="connsiteX169" y="connsiteY169"/>
              </a:cxn>
              <a:cxn ang="0">
                <a:pos x="connsiteX170" y="connsiteY170"/>
              </a:cxn>
              <a:cxn ang="0">
                <a:pos x="connsiteX171" y="connsiteY171"/>
              </a:cxn>
              <a:cxn ang="0">
                <a:pos x="connsiteX172" y="connsiteY172"/>
              </a:cxn>
              <a:cxn ang="0">
                <a:pos x="connsiteX173" y="connsiteY173"/>
              </a:cxn>
              <a:cxn ang="0">
                <a:pos x="connsiteX174" y="connsiteY174"/>
              </a:cxn>
              <a:cxn ang="0">
                <a:pos x="connsiteX175" y="connsiteY175"/>
              </a:cxn>
              <a:cxn ang="0">
                <a:pos x="connsiteX176" y="connsiteY176"/>
              </a:cxn>
              <a:cxn ang="0">
                <a:pos x="connsiteX177" y="connsiteY177"/>
              </a:cxn>
              <a:cxn ang="0">
                <a:pos x="connsiteX178" y="connsiteY178"/>
              </a:cxn>
              <a:cxn ang="0">
                <a:pos x="connsiteX179" y="connsiteY179"/>
              </a:cxn>
              <a:cxn ang="0">
                <a:pos x="connsiteX180" y="connsiteY180"/>
              </a:cxn>
              <a:cxn ang="0">
                <a:pos x="connsiteX181" y="connsiteY181"/>
              </a:cxn>
              <a:cxn ang="0">
                <a:pos x="connsiteX182" y="connsiteY182"/>
              </a:cxn>
              <a:cxn ang="0">
                <a:pos x="connsiteX183" y="connsiteY183"/>
              </a:cxn>
              <a:cxn ang="0">
                <a:pos x="connsiteX184" y="connsiteY184"/>
              </a:cxn>
              <a:cxn ang="0">
                <a:pos x="connsiteX185" y="connsiteY185"/>
              </a:cxn>
              <a:cxn ang="0">
                <a:pos x="connsiteX186" y="connsiteY186"/>
              </a:cxn>
              <a:cxn ang="0">
                <a:pos x="connsiteX187" y="connsiteY187"/>
              </a:cxn>
              <a:cxn ang="0">
                <a:pos x="connsiteX188" y="connsiteY188"/>
              </a:cxn>
              <a:cxn ang="0">
                <a:pos x="connsiteX189" y="connsiteY189"/>
              </a:cxn>
              <a:cxn ang="0">
                <a:pos x="connsiteX190" y="connsiteY190"/>
              </a:cxn>
              <a:cxn ang="0">
                <a:pos x="connsiteX191" y="connsiteY191"/>
              </a:cxn>
              <a:cxn ang="0">
                <a:pos x="connsiteX192" y="connsiteY192"/>
              </a:cxn>
              <a:cxn ang="0">
                <a:pos x="connsiteX193" y="connsiteY193"/>
              </a:cxn>
              <a:cxn ang="0">
                <a:pos x="connsiteX194" y="connsiteY194"/>
              </a:cxn>
              <a:cxn ang="0">
                <a:pos x="connsiteX195" y="connsiteY195"/>
              </a:cxn>
              <a:cxn ang="0">
                <a:pos x="connsiteX196" y="connsiteY196"/>
              </a:cxn>
              <a:cxn ang="0">
                <a:pos x="connsiteX197" y="connsiteY197"/>
              </a:cxn>
              <a:cxn ang="0">
                <a:pos x="connsiteX198" y="connsiteY198"/>
              </a:cxn>
              <a:cxn ang="0">
                <a:pos x="connsiteX199" y="connsiteY199"/>
              </a:cxn>
              <a:cxn ang="0">
                <a:pos x="connsiteX200" y="connsiteY200"/>
              </a:cxn>
              <a:cxn ang="0">
                <a:pos x="connsiteX201" y="connsiteY201"/>
              </a:cxn>
              <a:cxn ang="0">
                <a:pos x="connsiteX202" y="connsiteY202"/>
              </a:cxn>
              <a:cxn ang="0">
                <a:pos x="connsiteX203" y="connsiteY203"/>
              </a:cxn>
              <a:cxn ang="0">
                <a:pos x="connsiteX204" y="connsiteY204"/>
              </a:cxn>
              <a:cxn ang="0">
                <a:pos x="connsiteX205" y="connsiteY205"/>
              </a:cxn>
              <a:cxn ang="0">
                <a:pos x="connsiteX206" y="connsiteY206"/>
              </a:cxn>
              <a:cxn ang="0">
                <a:pos x="connsiteX207" y="connsiteY207"/>
              </a:cxn>
              <a:cxn ang="0">
                <a:pos x="connsiteX208" y="connsiteY208"/>
              </a:cxn>
              <a:cxn ang="0">
                <a:pos x="connsiteX209" y="connsiteY209"/>
              </a:cxn>
              <a:cxn ang="0">
                <a:pos x="connsiteX210" y="connsiteY210"/>
              </a:cxn>
              <a:cxn ang="0">
                <a:pos x="connsiteX211" y="connsiteY211"/>
              </a:cxn>
              <a:cxn ang="0">
                <a:pos x="connsiteX212" y="connsiteY212"/>
              </a:cxn>
              <a:cxn ang="0">
                <a:pos x="connsiteX213" y="connsiteY213"/>
              </a:cxn>
              <a:cxn ang="0">
                <a:pos x="connsiteX214" y="connsiteY214"/>
              </a:cxn>
              <a:cxn ang="0">
                <a:pos x="connsiteX215" y="connsiteY215"/>
              </a:cxn>
              <a:cxn ang="0">
                <a:pos x="connsiteX216" y="connsiteY216"/>
              </a:cxn>
              <a:cxn ang="0">
                <a:pos x="connsiteX217" y="connsiteY217"/>
              </a:cxn>
              <a:cxn ang="0">
                <a:pos x="connsiteX218" y="connsiteY218"/>
              </a:cxn>
              <a:cxn ang="0">
                <a:pos x="connsiteX219" y="connsiteY219"/>
              </a:cxn>
              <a:cxn ang="0">
                <a:pos x="connsiteX220" y="connsiteY220"/>
              </a:cxn>
              <a:cxn ang="0">
                <a:pos x="connsiteX221" y="connsiteY221"/>
              </a:cxn>
              <a:cxn ang="0">
                <a:pos x="connsiteX222" y="connsiteY222"/>
              </a:cxn>
              <a:cxn ang="0">
                <a:pos x="connsiteX223" y="connsiteY223"/>
              </a:cxn>
              <a:cxn ang="0">
                <a:pos x="connsiteX224" y="connsiteY224"/>
              </a:cxn>
              <a:cxn ang="0">
                <a:pos x="connsiteX225" y="connsiteY225"/>
              </a:cxn>
              <a:cxn ang="0">
                <a:pos x="connsiteX226" y="connsiteY226"/>
              </a:cxn>
              <a:cxn ang="0">
                <a:pos x="connsiteX227" y="connsiteY227"/>
              </a:cxn>
              <a:cxn ang="0">
                <a:pos x="connsiteX228" y="connsiteY228"/>
              </a:cxn>
              <a:cxn ang="0">
                <a:pos x="connsiteX229" y="connsiteY229"/>
              </a:cxn>
              <a:cxn ang="0">
                <a:pos x="connsiteX230" y="connsiteY230"/>
              </a:cxn>
              <a:cxn ang="0">
                <a:pos x="connsiteX231" y="connsiteY231"/>
              </a:cxn>
              <a:cxn ang="0">
                <a:pos x="connsiteX232" y="connsiteY232"/>
              </a:cxn>
            </a:cxnLst>
            <a:rect l="l" t="t" r="r" b="b"/>
            <a:pathLst>
              <a:path w="4763068" h="2796007">
                <a:moveTo>
                  <a:pt x="3384644" y="1171923"/>
                </a:moveTo>
                <a:cubicBezTo>
                  <a:pt x="3311479" y="1147534"/>
                  <a:pt x="3374280" y="1166587"/>
                  <a:pt x="3275462" y="1144628"/>
                </a:cubicBezTo>
                <a:cubicBezTo>
                  <a:pt x="3159621" y="1118886"/>
                  <a:pt x="3290961" y="1140993"/>
                  <a:pt x="3125337" y="1117332"/>
                </a:cubicBezTo>
                <a:cubicBezTo>
                  <a:pt x="3120788" y="1103684"/>
                  <a:pt x="3111689" y="1090775"/>
                  <a:pt x="3111689" y="1076389"/>
                </a:cubicBezTo>
                <a:cubicBezTo>
                  <a:pt x="3111689" y="1007999"/>
                  <a:pt x="3118177" y="939687"/>
                  <a:pt x="3125337" y="871672"/>
                </a:cubicBezTo>
                <a:cubicBezTo>
                  <a:pt x="3129022" y="836667"/>
                  <a:pt x="3140772" y="801646"/>
                  <a:pt x="3166280" y="776138"/>
                </a:cubicBezTo>
                <a:cubicBezTo>
                  <a:pt x="3177879" y="764540"/>
                  <a:pt x="3192553" y="756178"/>
                  <a:pt x="3207224" y="748843"/>
                </a:cubicBezTo>
                <a:cubicBezTo>
                  <a:pt x="3220091" y="742409"/>
                  <a:pt x="3235300" y="741629"/>
                  <a:pt x="3248167" y="735195"/>
                </a:cubicBezTo>
                <a:cubicBezTo>
                  <a:pt x="3262838" y="727859"/>
                  <a:pt x="3274034" y="714360"/>
                  <a:pt x="3289110" y="707899"/>
                </a:cubicBezTo>
                <a:cubicBezTo>
                  <a:pt x="3305969" y="700674"/>
                  <a:pt x="3399802" y="683032"/>
                  <a:pt x="3411940" y="680604"/>
                </a:cubicBezTo>
                <a:cubicBezTo>
                  <a:pt x="3466531" y="685153"/>
                  <a:pt x="3521766" y="684732"/>
                  <a:pt x="3575713" y="694252"/>
                </a:cubicBezTo>
                <a:cubicBezTo>
                  <a:pt x="3599839" y="698509"/>
                  <a:pt x="3620711" y="713800"/>
                  <a:pt x="3643952" y="721547"/>
                </a:cubicBezTo>
                <a:cubicBezTo>
                  <a:pt x="3661747" y="727478"/>
                  <a:pt x="3680346" y="730646"/>
                  <a:pt x="3698543" y="735195"/>
                </a:cubicBezTo>
                <a:cubicBezTo>
                  <a:pt x="3712191" y="753392"/>
                  <a:pt x="3729314" y="769441"/>
                  <a:pt x="3739486" y="789786"/>
                </a:cubicBezTo>
                <a:cubicBezTo>
                  <a:pt x="3771124" y="853062"/>
                  <a:pt x="3760840" y="867492"/>
                  <a:pt x="3780430" y="926263"/>
                </a:cubicBezTo>
                <a:cubicBezTo>
                  <a:pt x="3788177" y="949504"/>
                  <a:pt x="3799353" y="971478"/>
                  <a:pt x="3807725" y="994502"/>
                </a:cubicBezTo>
                <a:cubicBezTo>
                  <a:pt x="3817558" y="1021542"/>
                  <a:pt x="3825923" y="1049093"/>
                  <a:pt x="3835021" y="1076389"/>
                </a:cubicBezTo>
                <a:lnTo>
                  <a:pt x="3848668" y="1117332"/>
                </a:lnTo>
                <a:cubicBezTo>
                  <a:pt x="3844119" y="1176472"/>
                  <a:pt x="3844272" y="1236164"/>
                  <a:pt x="3835021" y="1294753"/>
                </a:cubicBezTo>
                <a:cubicBezTo>
                  <a:pt x="3830311" y="1324585"/>
                  <a:pt x="3786106" y="1447535"/>
                  <a:pt x="3753134" y="1458526"/>
                </a:cubicBezTo>
                <a:cubicBezTo>
                  <a:pt x="3603816" y="1508300"/>
                  <a:pt x="3829986" y="1428918"/>
                  <a:pt x="3671247" y="1499469"/>
                </a:cubicBezTo>
                <a:cubicBezTo>
                  <a:pt x="3644955" y="1511154"/>
                  <a:pt x="3616656" y="1517666"/>
                  <a:pt x="3589361" y="1526765"/>
                </a:cubicBezTo>
                <a:lnTo>
                  <a:pt x="3548418" y="1540413"/>
                </a:lnTo>
                <a:cubicBezTo>
                  <a:pt x="3534770" y="1544962"/>
                  <a:pt x="3521749" y="1552276"/>
                  <a:pt x="3507474" y="1554060"/>
                </a:cubicBezTo>
                <a:lnTo>
                  <a:pt x="3398292" y="1567708"/>
                </a:lnTo>
                <a:cubicBezTo>
                  <a:pt x="3311856" y="1563159"/>
                  <a:pt x="3225185" y="1561896"/>
                  <a:pt x="3138985" y="1554060"/>
                </a:cubicBezTo>
                <a:cubicBezTo>
                  <a:pt x="3097057" y="1550248"/>
                  <a:pt x="3093392" y="1531264"/>
                  <a:pt x="3057098" y="1513117"/>
                </a:cubicBezTo>
                <a:cubicBezTo>
                  <a:pt x="3044231" y="1506683"/>
                  <a:pt x="3028731" y="1506455"/>
                  <a:pt x="3016155" y="1499469"/>
                </a:cubicBezTo>
                <a:cubicBezTo>
                  <a:pt x="2987478" y="1483537"/>
                  <a:pt x="2963610" y="1459549"/>
                  <a:pt x="2934268" y="1444878"/>
                </a:cubicBezTo>
                <a:lnTo>
                  <a:pt x="2879677" y="1417583"/>
                </a:lnTo>
                <a:cubicBezTo>
                  <a:pt x="2855081" y="1392987"/>
                  <a:pt x="2825691" y="1368950"/>
                  <a:pt x="2811439" y="1335696"/>
                </a:cubicBezTo>
                <a:cubicBezTo>
                  <a:pt x="2804050" y="1318456"/>
                  <a:pt x="2803181" y="1299071"/>
                  <a:pt x="2797791" y="1281105"/>
                </a:cubicBezTo>
                <a:cubicBezTo>
                  <a:pt x="2789523" y="1253547"/>
                  <a:pt x="2770495" y="1199219"/>
                  <a:pt x="2770495" y="1199219"/>
                </a:cubicBezTo>
                <a:cubicBezTo>
                  <a:pt x="2775044" y="1167374"/>
                  <a:pt x="2781231" y="1135720"/>
                  <a:pt x="2784143" y="1103684"/>
                </a:cubicBezTo>
                <a:cubicBezTo>
                  <a:pt x="2796619" y="966454"/>
                  <a:pt x="2785299" y="935289"/>
                  <a:pt x="2811439" y="830729"/>
                </a:cubicBezTo>
                <a:cubicBezTo>
                  <a:pt x="2814928" y="816773"/>
                  <a:pt x="2818652" y="802653"/>
                  <a:pt x="2825086" y="789786"/>
                </a:cubicBezTo>
                <a:cubicBezTo>
                  <a:pt x="2832421" y="775115"/>
                  <a:pt x="2843283" y="762491"/>
                  <a:pt x="2852382" y="748843"/>
                </a:cubicBezTo>
                <a:cubicBezTo>
                  <a:pt x="2889673" y="636969"/>
                  <a:pt x="2825171" y="810130"/>
                  <a:pt x="2947916" y="626013"/>
                </a:cubicBezTo>
                <a:cubicBezTo>
                  <a:pt x="2957015" y="612365"/>
                  <a:pt x="2963613" y="596668"/>
                  <a:pt x="2975212" y="585069"/>
                </a:cubicBezTo>
                <a:cubicBezTo>
                  <a:pt x="2986810" y="573471"/>
                  <a:pt x="3001166" y="564436"/>
                  <a:pt x="3016155" y="557774"/>
                </a:cubicBezTo>
                <a:cubicBezTo>
                  <a:pt x="3123283" y="510162"/>
                  <a:pt x="3180719" y="525311"/>
                  <a:pt x="3316406" y="516831"/>
                </a:cubicBezTo>
                <a:cubicBezTo>
                  <a:pt x="3352800" y="521380"/>
                  <a:pt x="3389061" y="527157"/>
                  <a:pt x="3425588" y="530478"/>
                </a:cubicBezTo>
                <a:cubicBezTo>
                  <a:pt x="3489177" y="536259"/>
                  <a:pt x="3553242" y="536665"/>
                  <a:pt x="3616656" y="544126"/>
                </a:cubicBezTo>
                <a:cubicBezTo>
                  <a:pt x="3647773" y="547787"/>
                  <a:pt x="3685924" y="574562"/>
                  <a:pt x="3712191" y="585069"/>
                </a:cubicBezTo>
                <a:cubicBezTo>
                  <a:pt x="3738905" y="595755"/>
                  <a:pt x="3766782" y="603266"/>
                  <a:pt x="3794077" y="612365"/>
                </a:cubicBezTo>
                <a:cubicBezTo>
                  <a:pt x="3807725" y="616914"/>
                  <a:pt x="3823051" y="618033"/>
                  <a:pt x="3835021" y="626013"/>
                </a:cubicBezTo>
                <a:lnTo>
                  <a:pt x="3875964" y="653308"/>
                </a:lnTo>
                <a:lnTo>
                  <a:pt x="3903259" y="735195"/>
                </a:lnTo>
                <a:cubicBezTo>
                  <a:pt x="3907808" y="748843"/>
                  <a:pt x="3908927" y="764168"/>
                  <a:pt x="3916907" y="776138"/>
                </a:cubicBezTo>
                <a:cubicBezTo>
                  <a:pt x="3926006" y="789786"/>
                  <a:pt x="3933702" y="804480"/>
                  <a:pt x="3944203" y="817081"/>
                </a:cubicBezTo>
                <a:cubicBezTo>
                  <a:pt x="4031773" y="922165"/>
                  <a:pt x="3944671" y="797315"/>
                  <a:pt x="4012442" y="898968"/>
                </a:cubicBezTo>
                <a:cubicBezTo>
                  <a:pt x="4016991" y="912616"/>
                  <a:pt x="4023724" y="925721"/>
                  <a:pt x="4026089" y="939911"/>
                </a:cubicBezTo>
                <a:cubicBezTo>
                  <a:pt x="4061851" y="1154488"/>
                  <a:pt x="4020648" y="983666"/>
                  <a:pt x="4053385" y="1130980"/>
                </a:cubicBezTo>
                <a:cubicBezTo>
                  <a:pt x="4057454" y="1149290"/>
                  <a:pt x="4061643" y="1167605"/>
                  <a:pt x="4067033" y="1185571"/>
                </a:cubicBezTo>
                <a:cubicBezTo>
                  <a:pt x="4075300" y="1213129"/>
                  <a:pt x="4094328" y="1267457"/>
                  <a:pt x="4094328" y="1267457"/>
                </a:cubicBezTo>
                <a:cubicBezTo>
                  <a:pt x="4089779" y="1299302"/>
                  <a:pt x="4087913" y="1331647"/>
                  <a:pt x="4080680" y="1362992"/>
                </a:cubicBezTo>
                <a:cubicBezTo>
                  <a:pt x="4074210" y="1391027"/>
                  <a:pt x="4053385" y="1444878"/>
                  <a:pt x="4053385" y="1444878"/>
                </a:cubicBezTo>
                <a:cubicBezTo>
                  <a:pt x="4038936" y="1531568"/>
                  <a:pt x="4059636" y="1603039"/>
                  <a:pt x="3985146" y="1649595"/>
                </a:cubicBezTo>
                <a:cubicBezTo>
                  <a:pt x="3964371" y="1662579"/>
                  <a:pt x="3939653" y="1667792"/>
                  <a:pt x="3916907" y="1676890"/>
                </a:cubicBezTo>
                <a:cubicBezTo>
                  <a:pt x="3903259" y="1690538"/>
                  <a:pt x="3888320" y="1703007"/>
                  <a:pt x="3875964" y="1717834"/>
                </a:cubicBezTo>
                <a:cubicBezTo>
                  <a:pt x="3865463" y="1730435"/>
                  <a:pt x="3861476" y="1748530"/>
                  <a:pt x="3848668" y="1758777"/>
                </a:cubicBezTo>
                <a:cubicBezTo>
                  <a:pt x="3837434" y="1767764"/>
                  <a:pt x="3820592" y="1765991"/>
                  <a:pt x="3807725" y="1772425"/>
                </a:cubicBezTo>
                <a:cubicBezTo>
                  <a:pt x="3735428" y="1808573"/>
                  <a:pt x="3799343" y="1793767"/>
                  <a:pt x="3725839" y="1813368"/>
                </a:cubicBezTo>
                <a:cubicBezTo>
                  <a:pt x="3671468" y="1827867"/>
                  <a:pt x="3616656" y="1840663"/>
                  <a:pt x="3562065" y="1854311"/>
                </a:cubicBezTo>
                <a:lnTo>
                  <a:pt x="3507474" y="1867959"/>
                </a:lnTo>
                <a:cubicBezTo>
                  <a:pt x="3389194" y="1863410"/>
                  <a:pt x="3270484" y="1865359"/>
                  <a:pt x="3152633" y="1854311"/>
                </a:cubicBezTo>
                <a:cubicBezTo>
                  <a:pt x="3123987" y="1851625"/>
                  <a:pt x="3098659" y="1833994"/>
                  <a:pt x="3070746" y="1827016"/>
                </a:cubicBezTo>
                <a:cubicBezTo>
                  <a:pt x="2988237" y="1806388"/>
                  <a:pt x="3033958" y="1819302"/>
                  <a:pt x="2934268" y="1786072"/>
                </a:cubicBezTo>
                <a:cubicBezTo>
                  <a:pt x="2920620" y="1781523"/>
                  <a:pt x="2906682" y="1777768"/>
                  <a:pt x="2893325" y="1772425"/>
                </a:cubicBezTo>
                <a:cubicBezTo>
                  <a:pt x="2870579" y="1763326"/>
                  <a:pt x="2848551" y="1752169"/>
                  <a:pt x="2825086" y="1745129"/>
                </a:cubicBezTo>
                <a:cubicBezTo>
                  <a:pt x="2802868" y="1738463"/>
                  <a:pt x="2779351" y="1737107"/>
                  <a:pt x="2756847" y="1731481"/>
                </a:cubicBezTo>
                <a:cubicBezTo>
                  <a:pt x="2742891" y="1727992"/>
                  <a:pt x="2729552" y="1722383"/>
                  <a:pt x="2715904" y="1717834"/>
                </a:cubicBezTo>
                <a:cubicBezTo>
                  <a:pt x="2702256" y="1708735"/>
                  <a:pt x="2686559" y="1702136"/>
                  <a:pt x="2674961" y="1690538"/>
                </a:cubicBezTo>
                <a:cubicBezTo>
                  <a:pt x="2663363" y="1678940"/>
                  <a:pt x="2660473" y="1659842"/>
                  <a:pt x="2647665" y="1649595"/>
                </a:cubicBezTo>
                <a:cubicBezTo>
                  <a:pt x="2636431" y="1640608"/>
                  <a:pt x="2620370" y="1640496"/>
                  <a:pt x="2606722" y="1635947"/>
                </a:cubicBezTo>
                <a:cubicBezTo>
                  <a:pt x="2597624" y="1617750"/>
                  <a:pt x="2592451" y="1596985"/>
                  <a:pt x="2579427" y="1581356"/>
                </a:cubicBezTo>
                <a:cubicBezTo>
                  <a:pt x="2568926" y="1568755"/>
                  <a:pt x="2550082" y="1565659"/>
                  <a:pt x="2538483" y="1554060"/>
                </a:cubicBezTo>
                <a:cubicBezTo>
                  <a:pt x="2522399" y="1537976"/>
                  <a:pt x="2511188" y="1517666"/>
                  <a:pt x="2497540" y="1499469"/>
                </a:cubicBezTo>
                <a:lnTo>
                  <a:pt x="2470244" y="1417583"/>
                </a:lnTo>
                <a:cubicBezTo>
                  <a:pt x="2465695" y="1403935"/>
                  <a:pt x="2458962" y="1390830"/>
                  <a:pt x="2456597" y="1376640"/>
                </a:cubicBezTo>
                <a:lnTo>
                  <a:pt x="2442949" y="1294753"/>
                </a:lnTo>
                <a:cubicBezTo>
                  <a:pt x="2447498" y="1190120"/>
                  <a:pt x="2449391" y="1085338"/>
                  <a:pt x="2456597" y="980855"/>
                </a:cubicBezTo>
                <a:cubicBezTo>
                  <a:pt x="2458501" y="953248"/>
                  <a:pt x="2464817" y="926103"/>
                  <a:pt x="2470244" y="898968"/>
                </a:cubicBezTo>
                <a:cubicBezTo>
                  <a:pt x="2480556" y="847407"/>
                  <a:pt x="2493782" y="814707"/>
                  <a:pt x="2511188" y="762490"/>
                </a:cubicBezTo>
                <a:lnTo>
                  <a:pt x="2524836" y="721547"/>
                </a:lnTo>
                <a:cubicBezTo>
                  <a:pt x="2529385" y="707899"/>
                  <a:pt x="2530503" y="692574"/>
                  <a:pt x="2538483" y="680604"/>
                </a:cubicBezTo>
                <a:cubicBezTo>
                  <a:pt x="2547582" y="666956"/>
                  <a:pt x="2559117" y="654649"/>
                  <a:pt x="2565779" y="639660"/>
                </a:cubicBezTo>
                <a:cubicBezTo>
                  <a:pt x="2619217" y="519425"/>
                  <a:pt x="2559286" y="591561"/>
                  <a:pt x="2634018" y="516831"/>
                </a:cubicBezTo>
                <a:cubicBezTo>
                  <a:pt x="2660118" y="438526"/>
                  <a:pt x="2628974" y="511618"/>
                  <a:pt x="2688609" y="434944"/>
                </a:cubicBezTo>
                <a:cubicBezTo>
                  <a:pt x="2744673" y="362862"/>
                  <a:pt x="2725435" y="361037"/>
                  <a:pt x="2784143" y="312114"/>
                </a:cubicBezTo>
                <a:cubicBezTo>
                  <a:pt x="2822551" y="280107"/>
                  <a:pt x="2855966" y="270275"/>
                  <a:pt x="2906973" y="257523"/>
                </a:cubicBezTo>
                <a:cubicBezTo>
                  <a:pt x="3017685" y="229845"/>
                  <a:pt x="2934180" y="247606"/>
                  <a:pt x="3125337" y="230228"/>
                </a:cubicBezTo>
                <a:lnTo>
                  <a:pt x="3261815" y="216580"/>
                </a:lnTo>
                <a:cubicBezTo>
                  <a:pt x="3330054" y="221129"/>
                  <a:pt x="3398398" y="224303"/>
                  <a:pt x="3466531" y="230228"/>
                </a:cubicBezTo>
                <a:cubicBezTo>
                  <a:pt x="3511626" y="234149"/>
                  <a:pt x="3623607" y="250717"/>
                  <a:pt x="3671247" y="257523"/>
                </a:cubicBezTo>
                <a:cubicBezTo>
                  <a:pt x="3684895" y="262072"/>
                  <a:pt x="3698234" y="267682"/>
                  <a:pt x="3712191" y="271171"/>
                </a:cubicBezTo>
                <a:cubicBezTo>
                  <a:pt x="3790084" y="290644"/>
                  <a:pt x="3764992" y="277457"/>
                  <a:pt x="3835021" y="298466"/>
                </a:cubicBezTo>
                <a:cubicBezTo>
                  <a:pt x="3862579" y="306734"/>
                  <a:pt x="3889612" y="316663"/>
                  <a:pt x="3916907" y="325762"/>
                </a:cubicBezTo>
                <a:lnTo>
                  <a:pt x="3957850" y="339410"/>
                </a:lnTo>
                <a:cubicBezTo>
                  <a:pt x="4002636" y="406587"/>
                  <a:pt x="3962780" y="361474"/>
                  <a:pt x="4039737" y="407649"/>
                </a:cubicBezTo>
                <a:cubicBezTo>
                  <a:pt x="4067867" y="424527"/>
                  <a:pt x="4121624" y="462240"/>
                  <a:pt x="4121624" y="462240"/>
                </a:cubicBezTo>
                <a:cubicBezTo>
                  <a:pt x="4143225" y="494642"/>
                  <a:pt x="4164470" y="528151"/>
                  <a:pt x="4189862" y="557774"/>
                </a:cubicBezTo>
                <a:cubicBezTo>
                  <a:pt x="4202423" y="572428"/>
                  <a:pt x="4217158" y="585069"/>
                  <a:pt x="4230806" y="598717"/>
                </a:cubicBezTo>
                <a:cubicBezTo>
                  <a:pt x="4239904" y="626013"/>
                  <a:pt x="4242141" y="656664"/>
                  <a:pt x="4258101" y="680604"/>
                </a:cubicBezTo>
                <a:lnTo>
                  <a:pt x="4312692" y="762490"/>
                </a:lnTo>
                <a:cubicBezTo>
                  <a:pt x="4321791" y="776138"/>
                  <a:pt x="4334801" y="787873"/>
                  <a:pt x="4339988" y="803434"/>
                </a:cubicBezTo>
                <a:lnTo>
                  <a:pt x="4367283" y="885320"/>
                </a:lnTo>
                <a:cubicBezTo>
                  <a:pt x="4371832" y="898968"/>
                  <a:pt x="4372951" y="914293"/>
                  <a:pt x="4380931" y="926263"/>
                </a:cubicBezTo>
                <a:lnTo>
                  <a:pt x="4408227" y="967207"/>
                </a:lnTo>
                <a:cubicBezTo>
                  <a:pt x="4440709" y="1064654"/>
                  <a:pt x="4419562" y="1025153"/>
                  <a:pt x="4462818" y="1090037"/>
                </a:cubicBezTo>
                <a:cubicBezTo>
                  <a:pt x="4495765" y="1221834"/>
                  <a:pt x="4485256" y="1157118"/>
                  <a:pt x="4462818" y="1403935"/>
                </a:cubicBezTo>
                <a:cubicBezTo>
                  <a:pt x="4461516" y="1418262"/>
                  <a:pt x="4453122" y="1431046"/>
                  <a:pt x="4449170" y="1444878"/>
                </a:cubicBezTo>
                <a:cubicBezTo>
                  <a:pt x="4444017" y="1462913"/>
                  <a:pt x="4439591" y="1481159"/>
                  <a:pt x="4435522" y="1499469"/>
                </a:cubicBezTo>
                <a:cubicBezTo>
                  <a:pt x="4430490" y="1522113"/>
                  <a:pt x="4429209" y="1545702"/>
                  <a:pt x="4421874" y="1567708"/>
                </a:cubicBezTo>
                <a:cubicBezTo>
                  <a:pt x="4415440" y="1587009"/>
                  <a:pt x="4402135" y="1603409"/>
                  <a:pt x="4394579" y="1622299"/>
                </a:cubicBezTo>
                <a:cubicBezTo>
                  <a:pt x="4383893" y="1649013"/>
                  <a:pt x="4387628" y="1683841"/>
                  <a:pt x="4367283" y="1704186"/>
                </a:cubicBezTo>
                <a:cubicBezTo>
                  <a:pt x="4353635" y="1717834"/>
                  <a:pt x="4338189" y="1729894"/>
                  <a:pt x="4326340" y="1745129"/>
                </a:cubicBezTo>
                <a:cubicBezTo>
                  <a:pt x="4306200" y="1771024"/>
                  <a:pt x="4297993" y="1807333"/>
                  <a:pt x="4271749" y="1827016"/>
                </a:cubicBezTo>
                <a:cubicBezTo>
                  <a:pt x="4253552" y="1840664"/>
                  <a:pt x="4234065" y="1852743"/>
                  <a:pt x="4217158" y="1867959"/>
                </a:cubicBezTo>
                <a:cubicBezTo>
                  <a:pt x="4108853" y="1965433"/>
                  <a:pt x="4177946" y="1935622"/>
                  <a:pt x="4094328" y="1963493"/>
                </a:cubicBezTo>
                <a:cubicBezTo>
                  <a:pt x="4000472" y="2026064"/>
                  <a:pt x="4043564" y="2007710"/>
                  <a:pt x="3971498" y="2031732"/>
                </a:cubicBezTo>
                <a:cubicBezTo>
                  <a:pt x="3944203" y="2049929"/>
                  <a:pt x="3915856" y="2066640"/>
                  <a:pt x="3889612" y="2086323"/>
                </a:cubicBezTo>
                <a:cubicBezTo>
                  <a:pt x="3877248" y="2095596"/>
                  <a:pt x="3814033" y="2144584"/>
                  <a:pt x="3794077" y="2154562"/>
                </a:cubicBezTo>
                <a:cubicBezTo>
                  <a:pt x="3781210" y="2160996"/>
                  <a:pt x="3766357" y="2162543"/>
                  <a:pt x="3753134" y="2168210"/>
                </a:cubicBezTo>
                <a:cubicBezTo>
                  <a:pt x="3734434" y="2176224"/>
                  <a:pt x="3717592" y="2188362"/>
                  <a:pt x="3698543" y="2195505"/>
                </a:cubicBezTo>
                <a:cubicBezTo>
                  <a:pt x="3623461" y="2223661"/>
                  <a:pt x="3467250" y="2220350"/>
                  <a:pt x="3425588" y="2222801"/>
                </a:cubicBezTo>
                <a:lnTo>
                  <a:pt x="3179928" y="2236449"/>
                </a:lnTo>
                <a:cubicBezTo>
                  <a:pt x="3124270" y="2232168"/>
                  <a:pt x="3004006" y="2230075"/>
                  <a:pt x="2934268" y="2209153"/>
                </a:cubicBezTo>
                <a:cubicBezTo>
                  <a:pt x="2910803" y="2202113"/>
                  <a:pt x="2888968" y="2190459"/>
                  <a:pt x="2866030" y="2181857"/>
                </a:cubicBezTo>
                <a:cubicBezTo>
                  <a:pt x="2852560" y="2176806"/>
                  <a:pt x="2838734" y="2172759"/>
                  <a:pt x="2825086" y="2168210"/>
                </a:cubicBezTo>
                <a:cubicBezTo>
                  <a:pt x="2797791" y="2150013"/>
                  <a:pt x="2769444" y="2133302"/>
                  <a:pt x="2743200" y="2113619"/>
                </a:cubicBezTo>
                <a:cubicBezTo>
                  <a:pt x="2725003" y="2099971"/>
                  <a:pt x="2709395" y="2081913"/>
                  <a:pt x="2688609" y="2072675"/>
                </a:cubicBezTo>
                <a:cubicBezTo>
                  <a:pt x="2667412" y="2063254"/>
                  <a:pt x="2643116" y="2063577"/>
                  <a:pt x="2620370" y="2059028"/>
                </a:cubicBezTo>
                <a:cubicBezTo>
                  <a:pt x="2593074" y="2040831"/>
                  <a:pt x="2567160" y="2020369"/>
                  <a:pt x="2538483" y="2004437"/>
                </a:cubicBezTo>
                <a:cubicBezTo>
                  <a:pt x="2525907" y="1997451"/>
                  <a:pt x="2510407" y="1997223"/>
                  <a:pt x="2497540" y="1990789"/>
                </a:cubicBezTo>
                <a:cubicBezTo>
                  <a:pt x="2391725" y="1937880"/>
                  <a:pt x="2518557" y="1984145"/>
                  <a:pt x="2415653" y="1949846"/>
                </a:cubicBezTo>
                <a:cubicBezTo>
                  <a:pt x="2402005" y="1940747"/>
                  <a:pt x="2389381" y="1929886"/>
                  <a:pt x="2374710" y="1922550"/>
                </a:cubicBezTo>
                <a:cubicBezTo>
                  <a:pt x="2361843" y="1916116"/>
                  <a:pt x="2345737" y="1916882"/>
                  <a:pt x="2333767" y="1908902"/>
                </a:cubicBezTo>
                <a:cubicBezTo>
                  <a:pt x="2304783" y="1889579"/>
                  <a:pt x="2283510" y="1855787"/>
                  <a:pt x="2265528" y="1827016"/>
                </a:cubicBezTo>
                <a:cubicBezTo>
                  <a:pt x="2251469" y="1804522"/>
                  <a:pt x="2238233" y="1781523"/>
                  <a:pt x="2224585" y="1758777"/>
                </a:cubicBezTo>
                <a:cubicBezTo>
                  <a:pt x="2220036" y="1736031"/>
                  <a:pt x="2217040" y="1712917"/>
                  <a:pt x="2210937" y="1690538"/>
                </a:cubicBezTo>
                <a:cubicBezTo>
                  <a:pt x="2203367" y="1662780"/>
                  <a:pt x="2191909" y="1636210"/>
                  <a:pt x="2183642" y="1608652"/>
                </a:cubicBezTo>
                <a:cubicBezTo>
                  <a:pt x="2178252" y="1590686"/>
                  <a:pt x="2174543" y="1572257"/>
                  <a:pt x="2169994" y="1554060"/>
                </a:cubicBezTo>
                <a:cubicBezTo>
                  <a:pt x="2165445" y="1499469"/>
                  <a:pt x="2163586" y="1444587"/>
                  <a:pt x="2156346" y="1390287"/>
                </a:cubicBezTo>
                <a:cubicBezTo>
                  <a:pt x="2154445" y="1376027"/>
                  <a:pt x="2145063" y="1363534"/>
                  <a:pt x="2142698" y="1349344"/>
                </a:cubicBezTo>
                <a:cubicBezTo>
                  <a:pt x="2112224" y="1166501"/>
                  <a:pt x="2147398" y="1281560"/>
                  <a:pt x="2115403" y="1185571"/>
                </a:cubicBezTo>
                <a:cubicBezTo>
                  <a:pt x="2119952" y="1012699"/>
                  <a:pt x="2117287" y="839487"/>
                  <a:pt x="2129050" y="666956"/>
                </a:cubicBezTo>
                <a:cubicBezTo>
                  <a:pt x="2131007" y="638250"/>
                  <a:pt x="2140386" y="609009"/>
                  <a:pt x="2156346" y="585069"/>
                </a:cubicBezTo>
                <a:cubicBezTo>
                  <a:pt x="2216678" y="494574"/>
                  <a:pt x="2145769" y="595135"/>
                  <a:pt x="2224585" y="503183"/>
                </a:cubicBezTo>
                <a:cubicBezTo>
                  <a:pt x="2262289" y="459195"/>
                  <a:pt x="2270578" y="429388"/>
                  <a:pt x="2320119" y="394001"/>
                </a:cubicBezTo>
                <a:cubicBezTo>
                  <a:pt x="2331825" y="385639"/>
                  <a:pt x="2347414" y="384902"/>
                  <a:pt x="2361062" y="380353"/>
                </a:cubicBezTo>
                <a:cubicBezTo>
                  <a:pt x="2408184" y="333232"/>
                  <a:pt x="2398240" y="339316"/>
                  <a:pt x="2456597" y="298466"/>
                </a:cubicBezTo>
                <a:cubicBezTo>
                  <a:pt x="2483472" y="279653"/>
                  <a:pt x="2538483" y="243875"/>
                  <a:pt x="2538483" y="243875"/>
                </a:cubicBezTo>
                <a:cubicBezTo>
                  <a:pt x="2599530" y="152307"/>
                  <a:pt x="2527616" y="242022"/>
                  <a:pt x="2606722" y="189284"/>
                </a:cubicBezTo>
                <a:cubicBezTo>
                  <a:pt x="2622781" y="178578"/>
                  <a:pt x="2631606" y="159047"/>
                  <a:pt x="2647665" y="148341"/>
                </a:cubicBezTo>
                <a:cubicBezTo>
                  <a:pt x="2659635" y="140361"/>
                  <a:pt x="2675742" y="141127"/>
                  <a:pt x="2688609" y="134693"/>
                </a:cubicBezTo>
                <a:cubicBezTo>
                  <a:pt x="2808872" y="74562"/>
                  <a:pt x="2603616" y="138883"/>
                  <a:pt x="2838734" y="80102"/>
                </a:cubicBezTo>
                <a:lnTo>
                  <a:pt x="2838734" y="80102"/>
                </a:lnTo>
                <a:cubicBezTo>
                  <a:pt x="3033364" y="15227"/>
                  <a:pt x="2830809" y="80418"/>
                  <a:pt x="2975212" y="39159"/>
                </a:cubicBezTo>
                <a:cubicBezTo>
                  <a:pt x="3112267" y="0"/>
                  <a:pt x="2900085" y="54529"/>
                  <a:pt x="3070746" y="11863"/>
                </a:cubicBezTo>
                <a:lnTo>
                  <a:pt x="3493827" y="25511"/>
                </a:lnTo>
                <a:cubicBezTo>
                  <a:pt x="3530456" y="27389"/>
                  <a:pt x="3566583" y="34874"/>
                  <a:pt x="3603009" y="39159"/>
                </a:cubicBezTo>
                <a:cubicBezTo>
                  <a:pt x="3643922" y="43972"/>
                  <a:pt x="3685005" y="47362"/>
                  <a:pt x="3725839" y="52807"/>
                </a:cubicBezTo>
                <a:cubicBezTo>
                  <a:pt x="3839579" y="67973"/>
                  <a:pt x="3773068" y="62953"/>
                  <a:pt x="3875964" y="80102"/>
                </a:cubicBezTo>
                <a:cubicBezTo>
                  <a:pt x="3907694" y="85390"/>
                  <a:pt x="3939849" y="87996"/>
                  <a:pt x="3971498" y="93750"/>
                </a:cubicBezTo>
                <a:cubicBezTo>
                  <a:pt x="3999334" y="98811"/>
                  <a:pt x="4039520" y="110729"/>
                  <a:pt x="4067033" y="121046"/>
                </a:cubicBezTo>
                <a:cubicBezTo>
                  <a:pt x="4089971" y="129648"/>
                  <a:pt x="4113359" y="137385"/>
                  <a:pt x="4135271" y="148341"/>
                </a:cubicBezTo>
                <a:cubicBezTo>
                  <a:pt x="4149942" y="155677"/>
                  <a:pt x="4161226" y="168975"/>
                  <a:pt x="4176215" y="175637"/>
                </a:cubicBezTo>
                <a:cubicBezTo>
                  <a:pt x="4202507" y="187322"/>
                  <a:pt x="4258101" y="202932"/>
                  <a:pt x="4258101" y="202932"/>
                </a:cubicBezTo>
                <a:cubicBezTo>
                  <a:pt x="4276298" y="230228"/>
                  <a:pt x="4283350" y="270148"/>
                  <a:pt x="4312692" y="284819"/>
                </a:cubicBezTo>
                <a:cubicBezTo>
                  <a:pt x="4436545" y="346745"/>
                  <a:pt x="4388018" y="316840"/>
                  <a:pt x="4462818" y="366705"/>
                </a:cubicBezTo>
                <a:cubicBezTo>
                  <a:pt x="4481015" y="394001"/>
                  <a:pt x="4509453" y="416766"/>
                  <a:pt x="4517409" y="448592"/>
                </a:cubicBezTo>
                <a:cubicBezTo>
                  <a:pt x="4521783" y="466087"/>
                  <a:pt x="4534913" y="524544"/>
                  <a:pt x="4544704" y="544126"/>
                </a:cubicBezTo>
                <a:cubicBezTo>
                  <a:pt x="4552040" y="558797"/>
                  <a:pt x="4562901" y="571421"/>
                  <a:pt x="4572000" y="585069"/>
                </a:cubicBezTo>
                <a:cubicBezTo>
                  <a:pt x="4606299" y="687973"/>
                  <a:pt x="4560034" y="561141"/>
                  <a:pt x="4612943" y="666956"/>
                </a:cubicBezTo>
                <a:cubicBezTo>
                  <a:pt x="4619377" y="679823"/>
                  <a:pt x="4618611" y="695929"/>
                  <a:pt x="4626591" y="707899"/>
                </a:cubicBezTo>
                <a:cubicBezTo>
                  <a:pt x="4637297" y="723958"/>
                  <a:pt x="4655178" y="734016"/>
                  <a:pt x="4667534" y="748843"/>
                </a:cubicBezTo>
                <a:cubicBezTo>
                  <a:pt x="4691650" y="777782"/>
                  <a:pt x="4705437" y="811000"/>
                  <a:pt x="4722125" y="844377"/>
                </a:cubicBezTo>
                <a:cubicBezTo>
                  <a:pt x="4726674" y="885320"/>
                  <a:pt x="4730328" y="926373"/>
                  <a:pt x="4735773" y="967207"/>
                </a:cubicBezTo>
                <a:cubicBezTo>
                  <a:pt x="4739430" y="994636"/>
                  <a:pt x="4745508" y="1021699"/>
                  <a:pt x="4749421" y="1049093"/>
                </a:cubicBezTo>
                <a:cubicBezTo>
                  <a:pt x="4754608" y="1085402"/>
                  <a:pt x="4758519" y="1121881"/>
                  <a:pt x="4763068" y="1158275"/>
                </a:cubicBezTo>
                <a:cubicBezTo>
                  <a:pt x="4758519" y="1231063"/>
                  <a:pt x="4757056" y="1304110"/>
                  <a:pt x="4749421" y="1376640"/>
                </a:cubicBezTo>
                <a:cubicBezTo>
                  <a:pt x="4747915" y="1390947"/>
                  <a:pt x="4738594" y="1403476"/>
                  <a:pt x="4735773" y="1417583"/>
                </a:cubicBezTo>
                <a:cubicBezTo>
                  <a:pt x="4729464" y="1449126"/>
                  <a:pt x="4726115" y="1481197"/>
                  <a:pt x="4722125" y="1513117"/>
                </a:cubicBezTo>
                <a:cubicBezTo>
                  <a:pt x="4717015" y="1553994"/>
                  <a:pt x="4716556" y="1595552"/>
                  <a:pt x="4708477" y="1635947"/>
                </a:cubicBezTo>
                <a:cubicBezTo>
                  <a:pt x="4694556" y="1705555"/>
                  <a:pt x="4686561" y="1709765"/>
                  <a:pt x="4653886" y="1758777"/>
                </a:cubicBezTo>
                <a:cubicBezTo>
                  <a:pt x="4619585" y="1861684"/>
                  <a:pt x="4665854" y="1734842"/>
                  <a:pt x="4612943" y="1840663"/>
                </a:cubicBezTo>
                <a:cubicBezTo>
                  <a:pt x="4606509" y="1853530"/>
                  <a:pt x="4605729" y="1868740"/>
                  <a:pt x="4599295" y="1881607"/>
                </a:cubicBezTo>
                <a:cubicBezTo>
                  <a:pt x="4591960" y="1896278"/>
                  <a:pt x="4579335" y="1907879"/>
                  <a:pt x="4572000" y="1922550"/>
                </a:cubicBezTo>
                <a:cubicBezTo>
                  <a:pt x="4515497" y="2035555"/>
                  <a:pt x="4609280" y="1887100"/>
                  <a:pt x="4531056" y="2004437"/>
                </a:cubicBezTo>
                <a:cubicBezTo>
                  <a:pt x="4526507" y="2022634"/>
                  <a:pt x="4524623" y="2041714"/>
                  <a:pt x="4517409" y="2059028"/>
                </a:cubicBezTo>
                <a:cubicBezTo>
                  <a:pt x="4498985" y="2103245"/>
                  <a:pt x="4461327" y="2183348"/>
                  <a:pt x="4421874" y="2222801"/>
                </a:cubicBezTo>
                <a:cubicBezTo>
                  <a:pt x="4410276" y="2234399"/>
                  <a:pt x="4394579" y="2240998"/>
                  <a:pt x="4380931" y="2250096"/>
                </a:cubicBezTo>
                <a:cubicBezTo>
                  <a:pt x="4371833" y="2263744"/>
                  <a:pt x="4366444" y="2280793"/>
                  <a:pt x="4353636" y="2291040"/>
                </a:cubicBezTo>
                <a:cubicBezTo>
                  <a:pt x="4342402" y="2300027"/>
                  <a:pt x="4325789" y="2298734"/>
                  <a:pt x="4312692" y="2304687"/>
                </a:cubicBezTo>
                <a:cubicBezTo>
                  <a:pt x="4083650" y="2408795"/>
                  <a:pt x="4290504" y="2330450"/>
                  <a:pt x="4148919" y="2372926"/>
                </a:cubicBezTo>
                <a:cubicBezTo>
                  <a:pt x="4121361" y="2381194"/>
                  <a:pt x="4094328" y="2391124"/>
                  <a:pt x="4067033" y="2400222"/>
                </a:cubicBezTo>
                <a:lnTo>
                  <a:pt x="4026089" y="2413869"/>
                </a:lnTo>
                <a:cubicBezTo>
                  <a:pt x="4012441" y="2418418"/>
                  <a:pt x="3997116" y="2419537"/>
                  <a:pt x="3985146" y="2427517"/>
                </a:cubicBezTo>
                <a:cubicBezTo>
                  <a:pt x="3957850" y="2445714"/>
                  <a:pt x="3935535" y="2476240"/>
                  <a:pt x="3903259" y="2482108"/>
                </a:cubicBezTo>
                <a:cubicBezTo>
                  <a:pt x="3853217" y="2491207"/>
                  <a:pt x="3803433" y="2501859"/>
                  <a:pt x="3753134" y="2509404"/>
                </a:cubicBezTo>
                <a:cubicBezTo>
                  <a:pt x="3493748" y="2548313"/>
                  <a:pt x="3734611" y="2502192"/>
                  <a:pt x="3562065" y="2536699"/>
                </a:cubicBezTo>
                <a:cubicBezTo>
                  <a:pt x="3316405" y="2532150"/>
                  <a:pt x="3070460" y="2535744"/>
                  <a:pt x="2825086" y="2523052"/>
                </a:cubicBezTo>
                <a:cubicBezTo>
                  <a:pt x="2804768" y="2522001"/>
                  <a:pt x="2789195" y="2503770"/>
                  <a:pt x="2770495" y="2495756"/>
                </a:cubicBezTo>
                <a:cubicBezTo>
                  <a:pt x="2737774" y="2481732"/>
                  <a:pt x="2709587" y="2478353"/>
                  <a:pt x="2674961" y="2468460"/>
                </a:cubicBezTo>
                <a:cubicBezTo>
                  <a:pt x="2661129" y="2464508"/>
                  <a:pt x="2648172" y="2457386"/>
                  <a:pt x="2634018" y="2454813"/>
                </a:cubicBezTo>
                <a:cubicBezTo>
                  <a:pt x="2487773" y="2428223"/>
                  <a:pt x="2568261" y="2454369"/>
                  <a:pt x="2442949" y="2427517"/>
                </a:cubicBezTo>
                <a:cubicBezTo>
                  <a:pt x="2406268" y="2419657"/>
                  <a:pt x="2333767" y="2400222"/>
                  <a:pt x="2333767" y="2400222"/>
                </a:cubicBezTo>
                <a:cubicBezTo>
                  <a:pt x="2230639" y="2348657"/>
                  <a:pt x="2326541" y="2391674"/>
                  <a:pt x="2169994" y="2345631"/>
                </a:cubicBezTo>
                <a:cubicBezTo>
                  <a:pt x="2128590" y="2333453"/>
                  <a:pt x="2047164" y="2304687"/>
                  <a:pt x="2047164" y="2304687"/>
                </a:cubicBezTo>
                <a:cubicBezTo>
                  <a:pt x="2018678" y="2284747"/>
                  <a:pt x="1887268" y="2182827"/>
                  <a:pt x="1828800" y="2168210"/>
                </a:cubicBezTo>
                <a:cubicBezTo>
                  <a:pt x="1784446" y="2157121"/>
                  <a:pt x="1737971" y="2157098"/>
                  <a:pt x="1692322" y="2154562"/>
                </a:cubicBezTo>
                <a:cubicBezTo>
                  <a:pt x="1574136" y="2147996"/>
                  <a:pt x="1455761" y="2145463"/>
                  <a:pt x="1337480" y="2140914"/>
                </a:cubicBezTo>
                <a:cubicBezTo>
                  <a:pt x="1212698" y="2115957"/>
                  <a:pt x="1308096" y="2132517"/>
                  <a:pt x="1119116" y="2113619"/>
                </a:cubicBezTo>
                <a:cubicBezTo>
                  <a:pt x="993846" y="2101092"/>
                  <a:pt x="1020086" y="2103938"/>
                  <a:pt x="914400" y="2086323"/>
                </a:cubicBezTo>
                <a:cubicBezTo>
                  <a:pt x="757673" y="2125505"/>
                  <a:pt x="950816" y="2070716"/>
                  <a:pt x="818865" y="2127266"/>
                </a:cubicBezTo>
                <a:cubicBezTo>
                  <a:pt x="801625" y="2134655"/>
                  <a:pt x="782309" y="2135761"/>
                  <a:pt x="764274" y="2140914"/>
                </a:cubicBezTo>
                <a:cubicBezTo>
                  <a:pt x="750442" y="2144866"/>
                  <a:pt x="736979" y="2150013"/>
                  <a:pt x="723331" y="2154562"/>
                </a:cubicBezTo>
                <a:cubicBezTo>
                  <a:pt x="666099" y="2197486"/>
                  <a:pt x="659873" y="2207241"/>
                  <a:pt x="586853" y="2236449"/>
                </a:cubicBezTo>
                <a:cubicBezTo>
                  <a:pt x="569438" y="2243415"/>
                  <a:pt x="550297" y="2244943"/>
                  <a:pt x="532262" y="2250096"/>
                </a:cubicBezTo>
                <a:cubicBezTo>
                  <a:pt x="518430" y="2254048"/>
                  <a:pt x="505275" y="2260255"/>
                  <a:pt x="491319" y="2263744"/>
                </a:cubicBezTo>
                <a:cubicBezTo>
                  <a:pt x="468815" y="2269370"/>
                  <a:pt x="445459" y="2271289"/>
                  <a:pt x="423080" y="2277392"/>
                </a:cubicBezTo>
                <a:cubicBezTo>
                  <a:pt x="395322" y="2284962"/>
                  <a:pt x="368489" y="2295589"/>
                  <a:pt x="341194" y="2304687"/>
                </a:cubicBezTo>
                <a:cubicBezTo>
                  <a:pt x="327546" y="2313786"/>
                  <a:pt x="314921" y="2324647"/>
                  <a:pt x="300250" y="2331983"/>
                </a:cubicBezTo>
                <a:cubicBezTo>
                  <a:pt x="287383" y="2338417"/>
                  <a:pt x="271797" y="2338494"/>
                  <a:pt x="259307" y="2345631"/>
                </a:cubicBezTo>
                <a:cubicBezTo>
                  <a:pt x="236813" y="2358485"/>
                  <a:pt x="180463" y="2404151"/>
                  <a:pt x="163773" y="2427517"/>
                </a:cubicBezTo>
                <a:cubicBezTo>
                  <a:pt x="151948" y="2444072"/>
                  <a:pt x="147260" y="2464856"/>
                  <a:pt x="136477" y="2482108"/>
                </a:cubicBezTo>
                <a:cubicBezTo>
                  <a:pt x="124422" y="2501397"/>
                  <a:pt x="109182" y="2518502"/>
                  <a:pt x="95534" y="2536699"/>
                </a:cubicBezTo>
                <a:cubicBezTo>
                  <a:pt x="90985" y="2559445"/>
                  <a:pt x="90031" y="2583218"/>
                  <a:pt x="81886" y="2604938"/>
                </a:cubicBezTo>
                <a:cubicBezTo>
                  <a:pt x="76127" y="2620296"/>
                  <a:pt x="59778" y="2630320"/>
                  <a:pt x="54591" y="2645881"/>
                </a:cubicBezTo>
                <a:cubicBezTo>
                  <a:pt x="45840" y="2672133"/>
                  <a:pt x="49694" y="2701516"/>
                  <a:pt x="40943" y="2727768"/>
                </a:cubicBezTo>
                <a:cubicBezTo>
                  <a:pt x="35756" y="2743329"/>
                  <a:pt x="22086" y="2754646"/>
                  <a:pt x="13647" y="2768711"/>
                </a:cubicBezTo>
                <a:cubicBezTo>
                  <a:pt x="8413" y="2777434"/>
                  <a:pt x="4549" y="2786908"/>
                  <a:pt x="0" y="2796007"/>
                </a:cubicBezTo>
              </a:path>
            </a:pathLst>
          </a:custGeom>
          <a:ln>
            <a:solidFill>
              <a:srgbClr val="FF0000"/>
            </a:solidFill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 dirty="0">
              <a:solidFill>
                <a:schemeClr val="bg1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</p:spTree>
  </p:cSld>
  <p:clrMapOvr>
    <a:masterClrMapping/>
  </p:clrMapOvr>
  <p:transition spd="slow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cat1-15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4414" y="4357694"/>
            <a:ext cx="1143008" cy="1994184"/>
          </a:xfrm>
          <a:prstGeom prst="rect">
            <a:avLst/>
          </a:prstGeom>
        </p:spPr>
      </p:pic>
      <p:pic>
        <p:nvPicPr>
          <p:cNvPr id="5" name="Рисунок 4" descr="dog5-6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15074" y="4405302"/>
            <a:ext cx="3214701" cy="2452698"/>
          </a:xfrm>
          <a:prstGeom prst="rect">
            <a:avLst/>
          </a:prstGeom>
        </p:spPr>
      </p:pic>
      <p:pic>
        <p:nvPicPr>
          <p:cNvPr id="6" name="Рисунок 5" descr="jivotniea-3674.gi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3000372"/>
            <a:ext cx="1781185" cy="1949675"/>
          </a:xfrm>
          <a:prstGeom prst="rect">
            <a:avLst/>
          </a:prstGeom>
        </p:spPr>
      </p:pic>
      <p:pic>
        <p:nvPicPr>
          <p:cNvPr id="7" name="Рисунок 6" descr="horse1-3.gif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43306" y="-285776"/>
            <a:ext cx="4018355" cy="3000372"/>
          </a:xfrm>
          <a:prstGeom prst="rect">
            <a:avLst/>
          </a:prstGeom>
        </p:spPr>
      </p:pic>
      <p:pic>
        <p:nvPicPr>
          <p:cNvPr id="8" name="Рисунок 7" descr="ccb8c5e089e5b672ad6899d604fb6e80.gif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43570" y="2285992"/>
            <a:ext cx="2921862" cy="2286016"/>
          </a:xfrm>
          <a:prstGeom prst="rect">
            <a:avLst/>
          </a:prstGeom>
        </p:spPr>
      </p:pic>
      <p:pic>
        <p:nvPicPr>
          <p:cNvPr id="10" name="Рисунок 9" descr="4.gif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42910" y="1571612"/>
            <a:ext cx="3386765" cy="2357454"/>
          </a:xfrm>
          <a:prstGeom prst="rect">
            <a:avLst/>
          </a:prstGeom>
        </p:spPr>
      </p:pic>
      <p:pic>
        <p:nvPicPr>
          <p:cNvPr id="12" name="Рисунок 11" descr="animated_pig_24.gif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572000" y="4929198"/>
            <a:ext cx="1643074" cy="1643074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71670" y="2357430"/>
            <a:ext cx="526060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Угадай по голосу</a:t>
            </a:r>
            <a:endParaRPr lang="ru-RU" sz="5400" b="1" cap="none" spc="0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3" name="голоса домашние животные 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143900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7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korova.jpg"/>
          <p:cNvPicPr>
            <a:picLocks noChangeAspect="1"/>
          </p:cNvPicPr>
          <p:nvPr/>
        </p:nvPicPr>
        <p:blipFill>
          <a:blip r:embed="rId4"/>
          <a:srcRect r="54626"/>
          <a:stretch>
            <a:fillRect/>
          </a:stretch>
        </p:blipFill>
        <p:spPr>
          <a:xfrm>
            <a:off x="2143108" y="1571612"/>
            <a:ext cx="5501849" cy="4357718"/>
          </a:xfrm>
          <a:prstGeom prst="rect">
            <a:avLst/>
          </a:prstGeom>
        </p:spPr>
      </p:pic>
      <p:pic>
        <p:nvPicPr>
          <p:cNvPr id="3" name="домашние животные голоса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501090" y="6215082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999" showWhenStopped="0">
                <p:cTn id="12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vin5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57488" y="2500306"/>
            <a:ext cx="3786214" cy="3407593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losh3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00430" y="3071810"/>
            <a:ext cx="3083965" cy="277556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kosh117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4612" y="2928934"/>
            <a:ext cx="3714776" cy="3343298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sobaka56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71802" y="2928934"/>
            <a:ext cx="3357586" cy="3021827"/>
          </a:xfrm>
          <a:prstGeom prst="rect">
            <a:avLst/>
          </a:prstGeom>
        </p:spPr>
      </p:pic>
    </p:spTree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204</TotalTime>
  <Words>48</Words>
  <Application>Microsoft Office PowerPoint</Application>
  <PresentationFormat>Экран (4:3)</PresentationFormat>
  <Paragraphs>29</Paragraphs>
  <Slides>21</Slides>
  <Notes>21</Notes>
  <HiddenSlides>0</HiddenSlides>
  <MMClips>2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любовь</dc:creator>
  <cp:lastModifiedBy>любовь</cp:lastModifiedBy>
  <cp:revision>25</cp:revision>
  <dcterms:created xsi:type="dcterms:W3CDTF">2011-04-17T15:50:42Z</dcterms:created>
  <dcterms:modified xsi:type="dcterms:W3CDTF">2012-02-14T06:32:04Z</dcterms:modified>
</cp:coreProperties>
</file>