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0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91" d="100"/>
          <a:sy n="91" d="100"/>
        </p:scale>
        <p:origin x="-5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E9055-17EB-4DB8-AF9E-3FFA9E59CB7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C0E2-3F19-4967-AC41-88F15A193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E9055-17EB-4DB8-AF9E-3FFA9E59CB7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C0E2-3F19-4967-AC41-88F15A193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E9055-17EB-4DB8-AF9E-3FFA9E59CB7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C0E2-3F19-4967-AC41-88F15A193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E9055-17EB-4DB8-AF9E-3FFA9E59CB7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C0E2-3F19-4967-AC41-88F15A193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E9055-17EB-4DB8-AF9E-3FFA9E59CB7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C0E2-3F19-4967-AC41-88F15A193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E9055-17EB-4DB8-AF9E-3FFA9E59CB7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C0E2-3F19-4967-AC41-88F15A193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E9055-17EB-4DB8-AF9E-3FFA9E59CB7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C0E2-3F19-4967-AC41-88F15A193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E9055-17EB-4DB8-AF9E-3FFA9E59CB7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C0E2-3F19-4967-AC41-88F15A193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E9055-17EB-4DB8-AF9E-3FFA9E59CB7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C0E2-3F19-4967-AC41-88F15A193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E9055-17EB-4DB8-AF9E-3FFA9E59CB7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C0E2-3F19-4967-AC41-88F15A193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E9055-17EB-4DB8-AF9E-3FFA9E59CB7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BC0E2-3F19-4967-AC41-88F15A1937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4E9055-17EB-4DB8-AF9E-3FFA9E59CB7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2BC0E2-3F19-4967-AC41-88F15A193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229600" cy="1828800"/>
          </a:xfrm>
        </p:spPr>
        <p:txBody>
          <a:bodyPr/>
          <a:lstStyle/>
          <a:p>
            <a:r>
              <a:rPr lang="ru-RU" dirty="0" smtClean="0"/>
              <a:t>В гостях у светофора</a:t>
            </a:r>
            <a:endParaRPr lang="ru-RU" dirty="0"/>
          </a:p>
        </p:txBody>
      </p:sp>
      <p:pic>
        <p:nvPicPr>
          <p:cNvPr id="3" name="Содержимое 4" descr="DSCF1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2805598"/>
            <a:ext cx="4429156" cy="36549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3008313" cy="869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Основной этап работы: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 Обыгрывание дидактических и подвижных игр по ПДД.</a:t>
            </a:r>
          </a:p>
          <a:p>
            <a:r>
              <a:rPr lang="ru-RU" dirty="0" smtClean="0"/>
              <a:t>- Решение игровых ситуаций.</a:t>
            </a:r>
          </a:p>
          <a:p>
            <a:r>
              <a:rPr lang="ru-RU" dirty="0" smtClean="0"/>
              <a:t>- Викторины по ПДД.</a:t>
            </a:r>
          </a:p>
          <a:p>
            <a:r>
              <a:rPr lang="ru-RU" dirty="0" smtClean="0"/>
              <a:t>- Совместное изготовление знаков, светофора и жезла детьми и родителями.</a:t>
            </a:r>
          </a:p>
          <a:p>
            <a:r>
              <a:rPr lang="ru-RU" dirty="0" smtClean="0"/>
              <a:t>- Разработка модуля «Правила дорожного движения».</a:t>
            </a:r>
          </a:p>
          <a:p>
            <a:r>
              <a:rPr lang="ru-RU" dirty="0" smtClean="0"/>
              <a:t>-Составление рассказов по сюжетным картинкам по </a:t>
            </a:r>
            <a:r>
              <a:rPr lang="ru-RU" dirty="0" err="1" smtClean="0"/>
              <a:t>пдд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Рисунки на темы «Я иду в детский сад», «Улицы нашего посёлка»</a:t>
            </a:r>
          </a:p>
          <a:p>
            <a:r>
              <a:rPr lang="ru-RU" dirty="0" smtClean="0"/>
              <a:t>-Коллективная работа «</a:t>
            </a:r>
            <a:r>
              <a:rPr lang="ru-RU" dirty="0" err="1" smtClean="0"/>
              <a:t>Осторожно,светофор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DSCF18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dirty="0" smtClean="0"/>
              <a:t>Заключительный этап:</a:t>
            </a:r>
            <a:endParaRPr lang="ru-RU" dirty="0" smtClean="0"/>
          </a:p>
          <a:p>
            <a:r>
              <a:rPr lang="ru-RU" dirty="0" smtClean="0"/>
              <a:t>-Мероприятие по </a:t>
            </a:r>
            <a:r>
              <a:rPr lang="ru-RU" dirty="0" err="1" smtClean="0"/>
              <a:t>пдд</a:t>
            </a:r>
            <a:r>
              <a:rPr lang="ru-RU" dirty="0" smtClean="0"/>
              <a:t> «Путешествие по станциям с дорожными знаками»</a:t>
            </a:r>
          </a:p>
          <a:p>
            <a:r>
              <a:rPr lang="ru-RU" dirty="0" smtClean="0"/>
              <a:t>- Создание </a:t>
            </a:r>
            <a:r>
              <a:rPr lang="ru-RU" dirty="0" err="1" smtClean="0"/>
              <a:t>мультимедийной</a:t>
            </a:r>
            <a:r>
              <a:rPr lang="ru-RU" dirty="0" smtClean="0"/>
              <a:t>  презентации (демонстрация слайдов и доклад «Из опыта работы»)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Содержимое 6" descr="DSCF19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85786" y="1643050"/>
            <a:ext cx="2971800" cy="4206112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разработала: воспитатель высшей</a:t>
            </a:r>
          </a:p>
          <a:p>
            <a:r>
              <a:rPr lang="ru-RU" dirty="0" smtClean="0"/>
              <a:t> квалификационной категории </a:t>
            </a:r>
          </a:p>
          <a:p>
            <a:r>
              <a:rPr lang="ru-RU" dirty="0" smtClean="0"/>
              <a:t> МАДОУ №27 Колесник Галина Фёдоровна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DSCF19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285860"/>
            <a:ext cx="4625975" cy="34676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3008313" cy="369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уголке по </a:t>
            </a:r>
            <a:r>
              <a:rPr lang="ru-RU" dirty="0" err="1" smtClean="0"/>
              <a:t>пдд</a:t>
            </a:r>
            <a:r>
              <a:rPr lang="ru-RU" dirty="0" smtClean="0"/>
              <a:t> есть: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785794"/>
            <a:ext cx="2971792" cy="564360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Наглядно-иллюстративный материал (иллюстрации: транспорта, светофор, дорожные знаки; сюжетные картинки с проблемными дорожными ситуациями). </a:t>
            </a:r>
          </a:p>
          <a:p>
            <a:pPr lvl="0"/>
            <a:r>
              <a:rPr lang="ru-RU" dirty="0"/>
              <a:t>Настольно-печатные игры (разрезные картинки, </a:t>
            </a:r>
            <a:r>
              <a:rPr lang="ru-RU" dirty="0" err="1"/>
              <a:t>пазлы</a:t>
            </a:r>
            <a:r>
              <a:rPr lang="ru-RU" dirty="0"/>
              <a:t>, игры с правилами – «</a:t>
            </a:r>
            <a:r>
              <a:rPr lang="ru-RU" dirty="0" err="1"/>
              <a:t>ходилки</a:t>
            </a:r>
            <a:r>
              <a:rPr lang="ru-RU" dirty="0"/>
              <a:t>», лото, домино и др.). </a:t>
            </a:r>
          </a:p>
          <a:p>
            <a:pPr lvl="0"/>
            <a:r>
              <a:rPr lang="ru-RU" dirty="0"/>
              <a:t>Настольный перекресток (маленькие дорожные знаки, различные игрушечные виды транспорта, игрушки – светофор, фигурки людей). </a:t>
            </a:r>
          </a:p>
          <a:p>
            <a:pPr lvl="0"/>
            <a:r>
              <a:rPr lang="ru-RU" dirty="0"/>
              <a:t>Атрибуты для сюжетно-ролевых игр с дорожной тематикой (жезл, свисток, фуражки, дорожные знаки, модель светофора). </a:t>
            </a:r>
          </a:p>
          <a:p>
            <a:pPr lvl="0"/>
            <a:r>
              <a:rPr lang="ru-RU" dirty="0"/>
              <a:t>Детская художественная литература по тематике. </a:t>
            </a:r>
          </a:p>
          <a:p>
            <a:pPr lvl="0"/>
            <a:r>
              <a:rPr lang="ru-RU" dirty="0"/>
              <a:t>Конструкторы. </a:t>
            </a:r>
          </a:p>
          <a:p>
            <a:pPr lvl="0"/>
            <a:r>
              <a:rPr lang="ru-RU" dirty="0"/>
              <a:t>Пособие и игры по обучению детей ПДД. </a:t>
            </a:r>
          </a:p>
          <a:p>
            <a:pPr lvl="0"/>
            <a:r>
              <a:rPr lang="ru-RU" dirty="0"/>
              <a:t>Безопасные маршруты «Дом – детский сад», разработанные для каждого ребенка (старший дошкольный возраст). </a:t>
            </a:r>
          </a:p>
          <a:p>
            <a:pPr lvl="0"/>
            <a:r>
              <a:rPr lang="ru-RU" dirty="0"/>
              <a:t>Действующие выставки рисунков и поделок по теме ПДД. </a:t>
            </a:r>
          </a:p>
          <a:p>
            <a:pPr lvl="0"/>
            <a:r>
              <a:rPr lang="ru-RU" dirty="0"/>
              <a:t>Фотоальбом «Моя улица», «Мой двор». </a:t>
            </a:r>
            <a:endParaRPr lang="ru-RU" dirty="0" smtClean="0"/>
          </a:p>
          <a:p>
            <a:pPr lvl="0"/>
            <a:r>
              <a:rPr lang="ru-RU" dirty="0" smtClean="0"/>
              <a:t>Макеты дороги.</a:t>
            </a:r>
            <a:endParaRPr lang="ru-RU" dirty="0"/>
          </a:p>
          <a:p>
            <a:endParaRPr lang="ru-RU" dirty="0"/>
          </a:p>
        </p:txBody>
      </p:sp>
      <p:pic>
        <p:nvPicPr>
          <p:cNvPr id="11" name="Рисунок 10" descr="DSCF1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714488"/>
            <a:ext cx="4000496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участка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 дороге вокруг здания на территории детского сада нанесена разметка. Это проезжая часть. По пути следования детей в сад и домой  нанесена разметка пешеходный переход -«зебра». Дети, используя данные условия, упражняются в соблюдении правил дорожного движения: учатся ходить по тротуару, переходить только по пешеходному переходу. По «дороге с разделительной полосой» дети ездят на велосипедах, самокатах соблюдая левую и правую стороны движения, сигналы светофора. На площадке оборудована стоянка для велосипедов. Так же имеются выносные атрибуты (дорожные знаки, светофор, жезл, элементы обмундирования полицейского.)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61372" y="428604"/>
            <a:ext cx="4626159" cy="522594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Работа с родителями                    </a:t>
            </a:r>
          </a:p>
          <a:p>
            <a:endParaRPr lang="ru-RU" dirty="0" smtClean="0"/>
          </a:p>
          <a:p>
            <a:r>
              <a:rPr lang="ru-RU" dirty="0" smtClean="0"/>
              <a:t>В вопросах соблюдения  детьми правил дорожного движения, культуры поведения  в транспорте родители должны быть примером. Только  в содружестве детского сада и семьи можно выработать у детей необходимые навыки культуры поведения на улице.</a:t>
            </a:r>
          </a:p>
          <a:p>
            <a:r>
              <a:rPr lang="ru-RU" dirty="0" smtClean="0"/>
              <a:t>-Проводится анкетирование родителей: «Правила и без</a:t>
            </a:r>
          </a:p>
          <a:p>
            <a:r>
              <a:rPr lang="ru-RU" dirty="0" smtClean="0"/>
              <a:t>опасность дорожного движения»</a:t>
            </a:r>
          </a:p>
          <a:p>
            <a:r>
              <a:rPr lang="ru-RU" dirty="0" smtClean="0"/>
              <a:t>-родительские собрания, беседы с участием инспектора ГИПДД</a:t>
            </a:r>
          </a:p>
          <a:p>
            <a:r>
              <a:rPr lang="ru-RU" dirty="0" smtClean="0"/>
              <a:t>-семинары- практикумы</a:t>
            </a:r>
          </a:p>
          <a:p>
            <a:r>
              <a:rPr lang="ru-RU" dirty="0" smtClean="0"/>
              <a:t>-деловые игры и тренинги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Проект по ПДД.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dirty="0" smtClean="0"/>
              <a:t>Вид проекта:</a:t>
            </a:r>
            <a:r>
              <a:rPr lang="ru-RU" dirty="0" smtClean="0"/>
              <a:t>  </a:t>
            </a:r>
            <a:r>
              <a:rPr lang="ru-RU" dirty="0" err="1" smtClean="0"/>
              <a:t>творческо</a:t>
            </a:r>
            <a:r>
              <a:rPr lang="ru-RU" dirty="0" smtClean="0"/>
              <a:t> – информационный.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Продолжительность проекта</a:t>
            </a:r>
            <a:r>
              <a:rPr lang="ru-RU" dirty="0" smtClean="0"/>
              <a:t>:  долгосрочный.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Участники проекта:  </a:t>
            </a:r>
            <a:r>
              <a:rPr lang="ru-RU" dirty="0" smtClean="0"/>
              <a:t>дети старшего дошкольного возраста.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Проблема: </a:t>
            </a:r>
            <a:r>
              <a:rPr lang="ru-RU" dirty="0" smtClean="0"/>
              <a:t>Саша рассказал, что его папа купил новую машину и на следующий день принёс в сад книгу с дорожными знаками и машинами. Все ребята рассматривали е и интересовались знаками. Так возник данный проект.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" name="Рисунок 7" descr="DSCF1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785926"/>
            <a:ext cx="4000496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214290"/>
            <a:ext cx="3365503" cy="635798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Актуальность темы</a:t>
            </a:r>
            <a:r>
              <a:rPr lang="ru-RU" dirty="0" smtClean="0"/>
              <a:t>: актуальность и просто жизненная необходимость обучения детей Правилам дорожного движения несомненна. Одной из серьезнейших проблем любого города и области является дорожно-транспортный травматизм. До настоящего времени снизить его уровень не удается. Ежегодно в дорожно-транспортных происшествиях получают ранения и гибнут дети. Как показывает анализ происшествий с детьми, проведенный Госавтоинспекцией, травмы происходят из-за беспечности, безответственного отношения со стороны взрослых к их поведению на улице, по неосторожности детей, из–за несоблюдения или незнания правил дорожного движения.  Другой причиной является то, что дошкольники ещё в должной степени не умеют управлять своим поведением, у них ещё не выработалась способность предвидеть возможную опасность, и они безмятежно выбегают на дорогу.</a:t>
            </a:r>
          </a:p>
          <a:p>
            <a:r>
              <a:rPr lang="ru-RU" dirty="0" smtClean="0"/>
              <a:t>Важная роль в предупреждении детского дорожно-транспортного травматизма принадлежит детскому дошкольному учреждению. Именно педагоги должны стать первыми учителями ребенка в воспитании его, как дисциплинированного пешехода.</a:t>
            </a:r>
          </a:p>
          <a:p>
            <a:r>
              <a:rPr lang="ru-RU" dirty="0" smtClean="0"/>
              <a:t>Поэтому изучение Правил дорожного движения, является одной из главных задач на сегодняшний день, а способствовать этому будет работа над проектом, посвящённая изучению Правил дорожного движения. </a:t>
            </a:r>
          </a:p>
          <a:p>
            <a:endParaRPr lang="ru-RU" dirty="0"/>
          </a:p>
        </p:txBody>
      </p:sp>
      <p:pic>
        <p:nvPicPr>
          <p:cNvPr id="5" name="Содержимое 4" descr="DSCF17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643050"/>
            <a:ext cx="4625975" cy="346760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  воспитание у старших дошкольников сознательного отношения к соблюдению правил безопасности движения. Повышение компетентности  родителей в обеспечении безопасной жизнедеятельности детей.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- Создавать условия для сознательного изучения детьми Правил дорожного движения;</a:t>
            </a:r>
          </a:p>
          <a:p>
            <a:r>
              <a:rPr lang="ru-RU" dirty="0" smtClean="0"/>
              <a:t>-Развитие у детей способности к предвидению возможной опасности в конкретно меняющейся ситуации и построению адекватного безопасного поведения. </a:t>
            </a:r>
          </a:p>
          <a:p>
            <a:r>
              <a:rPr lang="ru-RU" dirty="0" smtClean="0"/>
              <a:t>- Вырабатывать у дошкольников привычку правильно вести себя на дорогах;</a:t>
            </a:r>
          </a:p>
          <a:p>
            <a:r>
              <a:rPr lang="ru-RU" dirty="0" smtClean="0"/>
              <a:t>- Воспитывать в детях грамотных пешеходов.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DSCF16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128045"/>
            <a:ext cx="4625975" cy="43288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3222627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Предполагаемый результат: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928662" y="1374755"/>
            <a:ext cx="6437337" cy="5483245"/>
          </a:xfrm>
        </p:spPr>
        <p:txBody>
          <a:bodyPr>
            <a:noAutofit/>
          </a:bodyPr>
          <a:lstStyle/>
          <a:p>
            <a:r>
              <a:rPr lang="ru-RU" sz="1200" dirty="0" smtClean="0"/>
              <a:t>Дети:</a:t>
            </a:r>
          </a:p>
          <a:p>
            <a:r>
              <a:rPr lang="ru-RU" sz="1200" dirty="0" smtClean="0"/>
              <a:t>-       осознанное отношение к вопросам личной безопасности и безопасности окружающих;</a:t>
            </a:r>
          </a:p>
          <a:p>
            <a:r>
              <a:rPr lang="ru-RU" sz="1200" dirty="0" smtClean="0"/>
              <a:t>-       проявление дисциплинированности, выдержки, самостоятельности в соблюдении правил поведения;</a:t>
            </a:r>
          </a:p>
          <a:p>
            <a:r>
              <a:rPr lang="ru-RU" sz="1200" dirty="0" smtClean="0"/>
              <a:t>-       умение предвидеть возможную опасность, находить способы избегать ее;</a:t>
            </a:r>
          </a:p>
          <a:p>
            <a:r>
              <a:rPr lang="ru-RU" sz="1200" dirty="0" smtClean="0"/>
              <a:t>-       знание правил безопасного поведения на улицах города.</a:t>
            </a:r>
          </a:p>
          <a:p>
            <a:r>
              <a:rPr lang="ru-RU" sz="1200" dirty="0" smtClean="0"/>
              <a:t>-       умение заботиться о своем физическом здоровье и соблюдать правила безопасности жизнедеятельности;</a:t>
            </a:r>
          </a:p>
          <a:p>
            <a:r>
              <a:rPr lang="ru-RU" sz="1200" dirty="0" smtClean="0"/>
              <a:t>-       умение выбрать адекватную модель поведения в различных жизненных ситуациях;</a:t>
            </a:r>
          </a:p>
          <a:p>
            <a:r>
              <a:rPr lang="ru-RU" sz="1200" dirty="0" smtClean="0"/>
              <a:t>-       умение организовать деятельность в соответствии с правилами безопасного для себя и окружающих поведения в «типичных» ситуациях;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-       </a:t>
            </a:r>
            <a:r>
              <a:rPr lang="ru-RU" sz="1200" dirty="0" err="1" smtClean="0"/>
              <a:t>пособность</a:t>
            </a:r>
            <a:r>
              <a:rPr lang="ru-RU" sz="1200" dirty="0" smtClean="0"/>
              <a:t> действовать в экстремальных ситуациях в соответствии с усвоенными правилами на дороге;</a:t>
            </a:r>
          </a:p>
          <a:p>
            <a:r>
              <a:rPr lang="ru-RU" sz="1200" dirty="0" smtClean="0"/>
              <a:t>-       представления о возможных негативных последствиях для других людей своими неосторожными действиями.</a:t>
            </a:r>
          </a:p>
          <a:p>
            <a:r>
              <a:rPr lang="ru-RU" sz="1200" dirty="0" smtClean="0"/>
              <a:t>Родители:</a:t>
            </a:r>
          </a:p>
          <a:p>
            <a:r>
              <a:rPr lang="ru-RU" sz="1200" dirty="0" smtClean="0"/>
              <a:t>-        осознанная причастность к воспитанию личности безопасного типа.</a:t>
            </a:r>
          </a:p>
          <a:p>
            <a:r>
              <a:rPr lang="ru-RU" sz="1200" dirty="0" smtClean="0"/>
              <a:t> 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3008313" cy="869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 воспитателя при подготовке к проекту: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500174"/>
            <a:ext cx="3008313" cy="46910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- Консультации.</a:t>
            </a:r>
          </a:p>
          <a:p>
            <a:r>
              <a:rPr lang="ru-RU" dirty="0" smtClean="0"/>
              <a:t>- Подбор материала о Правилах дорожного движения.</a:t>
            </a:r>
          </a:p>
          <a:p>
            <a:r>
              <a:rPr lang="ru-RU" dirty="0" smtClean="0"/>
              <a:t>- Создание и разработка картотеки дидактических  и подвижных  игр  по  Правилам дорожного движения.</a:t>
            </a:r>
          </a:p>
          <a:p>
            <a:r>
              <a:rPr lang="ru-RU" dirty="0" smtClean="0"/>
              <a:t>- Сбор материала совместно с родителями  </a:t>
            </a:r>
          </a:p>
          <a:p>
            <a:r>
              <a:rPr lang="ru-RU" dirty="0" smtClean="0"/>
              <a:t>- Консультации «Родителям – о безопасности дородного движения», «Три «закона»  безопасности пешехода на дороге».</a:t>
            </a:r>
          </a:p>
          <a:p>
            <a:r>
              <a:rPr lang="ru-RU" dirty="0" smtClean="0"/>
              <a:t>- Оформление стендов «Уголок безопасности», «История ПДД», «Законы улиц и дорог».</a:t>
            </a:r>
          </a:p>
          <a:p>
            <a:r>
              <a:rPr lang="ru-RU" dirty="0" smtClean="0"/>
              <a:t>- Изготовление реквизитов для проведения сюжетно-ролевых игр по ПДД.</a:t>
            </a:r>
          </a:p>
          <a:p>
            <a:r>
              <a:rPr lang="ru-RU" dirty="0" smtClean="0"/>
              <a:t>-Оформление уголка ПДД в группе.</a:t>
            </a:r>
          </a:p>
          <a:p>
            <a:endParaRPr lang="ru-RU" dirty="0"/>
          </a:p>
        </p:txBody>
      </p:sp>
      <p:pic>
        <p:nvPicPr>
          <p:cNvPr id="5" name="Содержимое 4" descr="IMG_98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714356"/>
            <a:ext cx="3048021" cy="2286016"/>
          </a:xfrm>
        </p:spPr>
      </p:pic>
      <p:pic>
        <p:nvPicPr>
          <p:cNvPr id="6" name="Содержимое 4" descr="DSCF1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143248"/>
            <a:ext cx="3825866" cy="29941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3008313" cy="5841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857232"/>
            <a:ext cx="3008313" cy="585791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Подготовительный  этап:</a:t>
            </a:r>
          </a:p>
          <a:p>
            <a:r>
              <a:rPr lang="ru-RU" dirty="0" smtClean="0"/>
              <a:t>1. Подбор материала по Правилам дорожного движения.</a:t>
            </a:r>
          </a:p>
          <a:p>
            <a:r>
              <a:rPr lang="ru-RU" dirty="0" smtClean="0"/>
              <a:t>2. Рассматривание рисунков, фотографий о дорожных  ситуациях.</a:t>
            </a:r>
          </a:p>
          <a:p>
            <a:r>
              <a:rPr lang="ru-RU" dirty="0" smtClean="0"/>
              <a:t>3. Просмотр видеоматериала.</a:t>
            </a:r>
          </a:p>
          <a:p>
            <a:r>
              <a:rPr lang="ru-RU" dirty="0" smtClean="0"/>
              <a:t>4. Знакомство с литературными произведениями: С. Михалков «Светофор», «Скверная история»,  М. </a:t>
            </a:r>
            <a:r>
              <a:rPr lang="ru-RU" dirty="0" err="1" smtClean="0"/>
              <a:t>Пляцковский</a:t>
            </a:r>
            <a:r>
              <a:rPr lang="ru-RU" dirty="0" smtClean="0"/>
              <a:t> «Светофор», А. Северный «Три чудесных цвета», Я. </a:t>
            </a:r>
            <a:r>
              <a:rPr lang="ru-RU" dirty="0" err="1" smtClean="0"/>
              <a:t>Пишумов</a:t>
            </a:r>
            <a:r>
              <a:rPr lang="ru-RU" dirty="0" smtClean="0"/>
              <a:t> «Азбука города»,  «Просто это знак такой…», «Постовой»,  «Продуктовая машина»,  О. </a:t>
            </a:r>
            <a:r>
              <a:rPr lang="ru-RU" dirty="0" err="1" smtClean="0"/>
              <a:t>Бедарев</a:t>
            </a:r>
            <a:r>
              <a:rPr lang="ru-RU" dirty="0" smtClean="0"/>
              <a:t> «Если бы…», Н. Носов «Автомобиль», В. Головко «Правила движения», (авторские сказки воспитателей) и т.д. </a:t>
            </a:r>
          </a:p>
          <a:p>
            <a:r>
              <a:rPr lang="ru-RU" dirty="0" smtClean="0"/>
              <a:t>5. Изготовление дидактических игр по ПДД.</a:t>
            </a:r>
          </a:p>
          <a:p>
            <a:r>
              <a:rPr lang="ru-RU" dirty="0" smtClean="0"/>
              <a:t>6. Использование игр:</a:t>
            </a:r>
          </a:p>
          <a:p>
            <a:r>
              <a:rPr lang="ru-RU" dirty="0" smtClean="0"/>
              <a:t>Дидактических: «Подумай – отгадай», «Красный – зеленый», «Какой это знак?», «Кто больше знает?», «Собери машину», «Угадай-ка», «Отгадай-ка», «Объясни» и т.д.</a:t>
            </a:r>
          </a:p>
          <a:p>
            <a:r>
              <a:rPr lang="ru-RU" dirty="0" smtClean="0"/>
              <a:t>Подвижных: «Воробышки и автомобиль», «Цветные автомобили», «Ловкий пешеход», «Пешеходы и транспорт» и т.д.</a:t>
            </a:r>
          </a:p>
          <a:p>
            <a:r>
              <a:rPr lang="ru-RU" dirty="0" smtClean="0"/>
              <a:t>7. Подбор материала для разработки модуля «Правила дорожного движения».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" name="Содержимое 9" descr="DSCF17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120000">
            <a:off x="3643306" y="1214421"/>
            <a:ext cx="4610499" cy="3456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146</TotalTime>
  <Words>795</Words>
  <Application>Microsoft Office PowerPoint</Application>
  <PresentationFormat>Экран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В гостях у светофора</vt:lpstr>
      <vt:lpstr>В уголке по пдд есть:</vt:lpstr>
      <vt:lpstr>Оборудование участка</vt:lpstr>
      <vt:lpstr> Проект по ПДД. </vt:lpstr>
      <vt:lpstr>презентация</vt:lpstr>
      <vt:lpstr>Слайд 6</vt:lpstr>
      <vt:lpstr>Предполагаемый результат: </vt:lpstr>
      <vt:lpstr>Работа  воспитателя при подготовке к проекту: </vt:lpstr>
      <vt:lpstr>Этапы работы над проектом</vt:lpstr>
      <vt:lpstr>Основной этап работы: 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21</cp:revision>
  <dcterms:created xsi:type="dcterms:W3CDTF">2011-11-27T11:57:09Z</dcterms:created>
  <dcterms:modified xsi:type="dcterms:W3CDTF">2012-03-29T09:20:21Z</dcterms:modified>
</cp:coreProperties>
</file>