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81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51" autoAdjust="0"/>
    <p:restoredTop sz="94660"/>
  </p:normalViewPr>
  <p:slideViewPr>
    <p:cSldViewPr>
      <p:cViewPr varScale="1">
        <p:scale>
          <a:sx n="56" d="100"/>
          <a:sy n="56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0990-C98F-4380-B450-17C4C06EB627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E77A79-5169-4553-A38F-CDEFD755652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0990-C98F-4380-B450-17C4C06EB627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7A79-5169-4553-A38F-CDEFD7556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0990-C98F-4380-B450-17C4C06EB627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7A79-5169-4553-A38F-CDEFD7556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490990-C98F-4380-B450-17C4C06EB627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E77A79-5169-4553-A38F-CDEFD755652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0990-C98F-4380-B450-17C4C06EB627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7A79-5169-4553-A38F-CDEFD75565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0990-C98F-4380-B450-17C4C06EB627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7A79-5169-4553-A38F-CDEFD75565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7A79-5169-4553-A38F-CDEFD7556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0990-C98F-4380-B450-17C4C06EB627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0990-C98F-4380-B450-17C4C06EB627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7A79-5169-4553-A38F-CDEFD75565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0990-C98F-4380-B450-17C4C06EB627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7A79-5169-4553-A38F-CDEFD7556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490990-C98F-4380-B450-17C4C06EB627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E77A79-5169-4553-A38F-CDEFD75565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0990-C98F-4380-B450-17C4C06EB627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E77A79-5169-4553-A38F-CDEFD75565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490990-C98F-4380-B450-17C4C06EB627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CE77A79-5169-4553-A38F-CDEFD755652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Родственники домашней кошки.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Дикие кошки.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89957826_1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Рысь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59_01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43050"/>
            <a:ext cx="6303456" cy="47275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 тигр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Каракал</a:t>
            </a:r>
            <a:endParaRPr lang="ru-RU" dirty="0"/>
          </a:p>
        </p:txBody>
      </p:sp>
      <p:pic>
        <p:nvPicPr>
          <p:cNvPr id="6" name="Содержимое 5" descr="caracal_kitten_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87" y="2114550"/>
            <a:ext cx="5000625" cy="3390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g-Cats-Screensaver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865" y="1524000"/>
            <a:ext cx="6476269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 и львица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3-11609859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895475"/>
            <a:ext cx="5715000" cy="3829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Снежный барс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colo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195" y="1524000"/>
            <a:ext cx="557561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Пампасовая кошка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zl.dcuhxzbr.320x480-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524000"/>
            <a:ext cx="3048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Леопард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ofelis_nebulo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143116"/>
            <a:ext cx="6057928" cy="35337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Андская кошка.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v-style_3.2.0000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911" y="1524000"/>
            <a:ext cx="6106177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Тигр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r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666" y="1524000"/>
            <a:ext cx="4700668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Дальневосточный кот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c7c_da043f47_orig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318" y="1524000"/>
            <a:ext cx="6061364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Темминка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51606_larg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524000"/>
            <a:ext cx="3810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Бенгальский кот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462px-Felis_margarita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00174"/>
            <a:ext cx="4714908" cy="50961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Барханная кошка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145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589" y="1524000"/>
            <a:ext cx="7170821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Ягуар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537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000240"/>
            <a:ext cx="5412698" cy="40013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1124edad7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957387"/>
            <a:ext cx="6096000" cy="3705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Суматранская</a:t>
            </a:r>
            <a:r>
              <a:rPr lang="ru-RU" dirty="0" smtClean="0"/>
              <a:t> кошка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630176e6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881187"/>
            <a:ext cx="5715000" cy="3857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Золотая кошка(самая редкая в мире)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808770_berlog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183" y="1524000"/>
            <a:ext cx="6107634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Манул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61637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85926"/>
            <a:ext cx="5653110" cy="42398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</TotalTime>
  <Words>42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Дикие кошки.</vt:lpstr>
      <vt:lpstr>Темминка</vt:lpstr>
      <vt:lpstr>Барханная кошка</vt:lpstr>
      <vt:lpstr>Ягуар</vt:lpstr>
      <vt:lpstr>Сервал</vt:lpstr>
      <vt:lpstr>Суматранская кошка</vt:lpstr>
      <vt:lpstr>Золотая кошка(самая редкая в мире)</vt:lpstr>
      <vt:lpstr>Манул</vt:lpstr>
      <vt:lpstr>Пума</vt:lpstr>
      <vt:lpstr>Рысь</vt:lpstr>
      <vt:lpstr>Белый тигр</vt:lpstr>
      <vt:lpstr>Каракал</vt:lpstr>
      <vt:lpstr>Лев и львица</vt:lpstr>
      <vt:lpstr>Снежный барс</vt:lpstr>
      <vt:lpstr>Пампасовая кошка</vt:lpstr>
      <vt:lpstr>Леопард</vt:lpstr>
      <vt:lpstr>Андская кошка.</vt:lpstr>
      <vt:lpstr>Тигр</vt:lpstr>
      <vt:lpstr>Дальневосточный кот</vt:lpstr>
      <vt:lpstr>Бенгальский кот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кошки.</dc:title>
  <dc:creator>Admin</dc:creator>
  <cp:lastModifiedBy>Admin</cp:lastModifiedBy>
  <cp:revision>7</cp:revision>
  <dcterms:created xsi:type="dcterms:W3CDTF">2012-03-25T14:17:10Z</dcterms:created>
  <dcterms:modified xsi:type="dcterms:W3CDTF">2012-03-25T15:19:27Z</dcterms:modified>
</cp:coreProperties>
</file>