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01C4D-2DF5-47BB-9ECB-B33BE01FBA0B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6926-B60E-42AA-B51A-AC9064E3C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7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Конец сражения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ходе 15 – часового сражения французская армия не смогла добиться успеха. Ее силы были серьезно подорваны. С наступлением темноты войска Наполеона  отошли на левый берег реки.  Французы отступили.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43439" y="928670"/>
            <a:ext cx="384291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Художественное слово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- Скажи-ка, дядя, ведь не даром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Москва, спаленная пожаром,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Французу отдана?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Ведь были ж схватки боевые,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Да, говорят, еще какие!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Недаром помнит вся Россия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 Про день Бородина!</a:t>
            </a:r>
            <a:endParaRPr lang="ru-RU" sz="3600" dirty="0" smtClean="0">
              <a:solidFill>
                <a:srgbClr val="7030A0"/>
              </a:solidFill>
            </a:endParaRPr>
          </a:p>
          <a:p>
            <a:endParaRPr lang="ru-RU" sz="4000" dirty="0"/>
          </a:p>
        </p:txBody>
      </p:sp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80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Конец сражения</vt:lpstr>
      <vt:lpstr>Художественное слово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Бородинское сражение 1812</dc:title>
  <dc:creator>Admin</dc:creator>
  <cp:lastModifiedBy>Admin</cp:lastModifiedBy>
  <cp:revision>22</cp:revision>
  <dcterms:created xsi:type="dcterms:W3CDTF">2012-03-22T16:21:01Z</dcterms:created>
  <dcterms:modified xsi:type="dcterms:W3CDTF">2012-03-25T10:34:22Z</dcterms:modified>
</cp:coreProperties>
</file>