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4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C4D-2DF5-47BB-9ECB-B33BE01FBA0B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6926-B60E-42AA-B51A-AC9064E3C4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C4D-2DF5-47BB-9ECB-B33BE01FBA0B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6926-B60E-42AA-B51A-AC9064E3C4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C4D-2DF5-47BB-9ECB-B33BE01FBA0B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6926-B60E-42AA-B51A-AC9064E3C4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C4D-2DF5-47BB-9ECB-B33BE01FBA0B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6926-B60E-42AA-B51A-AC9064E3C4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C4D-2DF5-47BB-9ECB-B33BE01FBA0B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6926-B60E-42AA-B51A-AC9064E3C4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C4D-2DF5-47BB-9ECB-B33BE01FBA0B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6926-B60E-42AA-B51A-AC9064E3C4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C4D-2DF5-47BB-9ECB-B33BE01FBA0B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6926-B60E-42AA-B51A-AC9064E3C4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C4D-2DF5-47BB-9ECB-B33BE01FBA0B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6926-B60E-42AA-B51A-AC9064E3C4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C4D-2DF5-47BB-9ECB-B33BE01FBA0B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6926-B60E-42AA-B51A-AC9064E3C4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C4D-2DF5-47BB-9ECB-B33BE01FBA0B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6926-B60E-42AA-B51A-AC9064E3C4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01C4D-2DF5-47BB-9ECB-B33BE01FBA0B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6926-B60E-42AA-B51A-AC9064E3C4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01C4D-2DF5-47BB-9ECB-B33BE01FBA0B}" type="datetimeFigureOut">
              <a:rPr lang="ru-RU" smtClean="0"/>
              <a:pPr/>
              <a:t>25.03.2012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A6926-B60E-42AA-B51A-AC9064E3C4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7000"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Конец сражения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В ходе 15 – часового сражения французская армия не смогла добиться успеха. Ее силы были серьезно подорваны. С наступлением темноты войска Наполеона  отошли на левый берег реки.  Французы отступили.</a:t>
            </a:r>
            <a:endParaRPr lang="ru-RU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643439" y="928670"/>
            <a:ext cx="3842916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 advTm="10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70C0"/>
                </a:solidFill>
              </a:rPr>
              <a:t>Художественное слово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- Скажи-ка, дядя, ведь не даром</a:t>
            </a:r>
          </a:p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 Москва, спаленная пожаром,</a:t>
            </a:r>
          </a:p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 Французу отдана?</a:t>
            </a:r>
          </a:p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 Ведь были ж схватки боевые,</a:t>
            </a:r>
          </a:p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 Да, говорят, еще какие!</a:t>
            </a:r>
          </a:p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 Недаром помнит вся Россия</a:t>
            </a:r>
          </a:p>
          <a:p>
            <a:pPr algn="ctr">
              <a:buNone/>
            </a:pPr>
            <a:r>
              <a:rPr lang="ru-RU" dirty="0" smtClean="0">
                <a:solidFill>
                  <a:srgbClr val="7030A0"/>
                </a:solidFill>
              </a:rPr>
              <a:t> Про день Бородина!</a:t>
            </a:r>
            <a:endParaRPr lang="ru-RU" sz="3600" dirty="0" smtClean="0">
              <a:solidFill>
                <a:srgbClr val="7030A0"/>
              </a:solidFill>
            </a:endParaRPr>
          </a:p>
          <a:p>
            <a:endParaRPr lang="ru-RU" sz="4000" dirty="0"/>
          </a:p>
        </p:txBody>
      </p:sp>
    </p:spTree>
  </p:cSld>
  <p:clrMapOvr>
    <a:masterClrMapping/>
  </p:clrMapOvr>
  <p:transition spd="slow" advClick="0" advTm="10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80</Words>
  <Application>Microsoft Office PowerPoint</Application>
  <PresentationFormat>Экран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Конец сражения</vt:lpstr>
      <vt:lpstr>Художественное слово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Бородинское сражение 1812</dc:title>
  <dc:creator>Admin</dc:creator>
  <cp:lastModifiedBy>Admin</cp:lastModifiedBy>
  <cp:revision>22</cp:revision>
  <dcterms:created xsi:type="dcterms:W3CDTF">2012-03-22T16:21:01Z</dcterms:created>
  <dcterms:modified xsi:type="dcterms:W3CDTF">2012-03-25T10:34:22Z</dcterms:modified>
</cp:coreProperties>
</file>