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1C4D-2DF5-47BB-9ECB-B33BE01FBA0B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6926-B60E-42AA-B51A-AC9064E3C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Начало битвы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3 сентября 1812 года русская армия расположилась у села Бородино. Именно здесь главнокомандующий М.И.Кутузов решил дать армии Наполеона решительное сражение.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4289" y="1071546"/>
            <a:ext cx="4588955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Первая атака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7 сентября в 5 часов утра французы осторожно подошли к Бородино. Был туман. Но вот  враг был замечен. Полетела команда «Огонь!». И завязалась рукопашная.  Однако силы были не равны и русская армия отошла за речку Коломна. Французы   двинулись дальше, но были отброшены назад. Команда наших матросов разбирает переправу. В это же время начинается атака на Багратиона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07653" y="857232"/>
            <a:ext cx="39171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Русская конница против французов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Около полудня того же дня Кутузов отдал приказ о набеге нашей конницы в тыл французов. Переправившись вброд через речку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</a:rPr>
              <a:t>Колоча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отряд генерала Уварова двинулся на наполеоновские позиции у д. Беззубово. Там стояла итальянская дивизия, которая не стала принимать бой и ускакала.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500174"/>
            <a:ext cx="3797240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143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Начало битвы</vt:lpstr>
      <vt:lpstr>Первая атака</vt:lpstr>
      <vt:lpstr>Русская конница против французов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Бородинское сражение 1812</dc:title>
  <dc:creator>Admin</dc:creator>
  <cp:lastModifiedBy>Admin</cp:lastModifiedBy>
  <cp:revision>22</cp:revision>
  <dcterms:created xsi:type="dcterms:W3CDTF">2012-03-22T16:21:01Z</dcterms:created>
  <dcterms:modified xsi:type="dcterms:W3CDTF">2012-03-25T10:33:36Z</dcterms:modified>
</cp:coreProperties>
</file>