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5" r:id="rId5"/>
    <p:sldId id="282" r:id="rId6"/>
    <p:sldId id="276" r:id="rId7"/>
    <p:sldId id="271" r:id="rId8"/>
    <p:sldId id="273" r:id="rId9"/>
    <p:sldId id="277" r:id="rId10"/>
    <p:sldId id="268" r:id="rId11"/>
    <p:sldId id="269" r:id="rId12"/>
    <p:sldId id="280" r:id="rId13"/>
    <p:sldId id="281" r:id="rId14"/>
    <p:sldId id="266" r:id="rId15"/>
    <p:sldId id="267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72" autoAdjust="0"/>
    <p:restoredTop sz="94660"/>
  </p:normalViewPr>
  <p:slideViewPr>
    <p:cSldViewPr>
      <p:cViewPr varScale="1">
        <p:scale>
          <a:sx n="90" d="100"/>
          <a:sy n="9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171F-41B4-40AA-9C22-C80306B1818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B6B59-4B31-43F5-865C-3BF55D86E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38400" y="304800"/>
            <a:ext cx="49744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3366FF"/>
                </a:solidFill>
              </a:rPr>
              <a:t>Какой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CC00CC"/>
                </a:solidFill>
              </a:rPr>
              <a:t>Я</a:t>
            </a:r>
            <a:r>
              <a:rPr lang="ru-RU" sz="9600" b="1" dirty="0" smtClean="0">
                <a:solidFill>
                  <a:srgbClr val="FF9900"/>
                </a:solidFill>
              </a:rPr>
              <a:t>?</a:t>
            </a:r>
            <a:endParaRPr lang="en-US" sz="9600" b="1" dirty="0">
              <a:solidFill>
                <a:srgbClr val="FF9900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48000" y="1981200"/>
          <a:ext cx="3084513" cy="4495800"/>
        </p:xfrm>
        <a:graphic>
          <a:graphicData uri="http://schemas.openxmlformats.org/presentationml/2006/ole">
            <p:oleObj spid="_x0000_s1026" name="Image" r:id="rId3" imgW="304560" imgH="4438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RISUNKI\ETOYA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189413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RISUNKI\ETOYA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85794"/>
            <a:ext cx="5638800" cy="514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artbeat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</p:spPr>
      </p:pic>
      <p:pic>
        <p:nvPicPr>
          <p:cNvPr id="276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artbeat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</p:spPr>
      </p:pic>
      <p:pic>
        <p:nvPicPr>
          <p:cNvPr id="276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artbeat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</p:spPr>
      </p:pic>
      <p:pic>
        <p:nvPicPr>
          <p:cNvPr id="276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artbeat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17220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24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4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72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4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RISUNKI\ETOYA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2282825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RISUNKI\ETOYA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071546"/>
            <a:ext cx="3454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47800" y="56388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RISUNKI\ETOYA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772400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0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RISUNKI\ETOYA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315595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ИЗО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14290"/>
            <a:ext cx="5940425" cy="64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ф5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500042"/>
            <a:ext cx="2525760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2" descr="ф5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857628"/>
            <a:ext cx="2666150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Ф1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000240"/>
            <a:ext cx="2533283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 descr="304362-0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85728"/>
            <a:ext cx="2614612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Ф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3888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4" descr="Ф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643314"/>
            <a:ext cx="2930242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9" descr="ф4"/>
          <p:cNvPicPr>
            <a:picLocks noChangeAspect="1" noChangeArrowheads="1"/>
          </p:cNvPicPr>
          <p:nvPr/>
        </p:nvPicPr>
        <p:blipFill>
          <a:blip r:embed="rId4" cstate="email"/>
          <a:srcRect l="1036"/>
          <a:stretch>
            <a:fillRect/>
          </a:stretch>
        </p:blipFill>
        <p:spPr bwMode="auto">
          <a:xfrm>
            <a:off x="4857752" y="3643314"/>
            <a:ext cx="3507372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 descr="la0077-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28604"/>
            <a:ext cx="2524902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RISUNKI\ETOYA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5022850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Pj04304830000[1]"/>
          <p:cNvPicPr>
            <a:picLocks noChangeAspect="1" noChangeArrowheads="1"/>
          </p:cNvPicPr>
          <p:nvPr/>
        </p:nvPicPr>
        <p:blipFill>
          <a:blip r:embed="rId2" cstate="email"/>
          <a:srcRect b="27656"/>
          <a:stretch>
            <a:fillRect/>
          </a:stretch>
        </p:blipFill>
        <p:spPr bwMode="auto">
          <a:xfrm>
            <a:off x="1428728" y="928670"/>
            <a:ext cx="2857363" cy="1380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Нос."/>
          <p:cNvPicPr/>
          <p:nvPr/>
        </p:nvPicPr>
        <p:blipFill>
          <a:blip r:embed="rId3" cstate="email"/>
          <a:srcRect l="24052" t="17656" r="27846" b="35794"/>
          <a:stretch>
            <a:fillRect/>
          </a:stretch>
        </p:blipFill>
        <p:spPr bwMode="auto">
          <a:xfrm>
            <a:off x="1142976" y="3286124"/>
            <a:ext cx="316800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Ухо."/>
          <p:cNvPicPr/>
          <p:nvPr/>
        </p:nvPicPr>
        <p:blipFill>
          <a:blip r:embed="rId4" cstate="email"/>
          <a:srcRect l="24746" t="3450" r="29556" b="22712"/>
          <a:stretch>
            <a:fillRect/>
          </a:stretch>
        </p:blipFill>
        <p:spPr bwMode="auto">
          <a:xfrm>
            <a:off x="5072066" y="500042"/>
            <a:ext cx="255600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от."/>
          <p:cNvPicPr/>
          <p:nvPr/>
        </p:nvPicPr>
        <p:blipFill>
          <a:blip r:embed="rId5" cstate="email"/>
          <a:srcRect l="22341" t="17897" r="24746" b="35553"/>
          <a:stretch>
            <a:fillRect/>
          </a:stretch>
        </p:blipFill>
        <p:spPr bwMode="auto">
          <a:xfrm>
            <a:off x="4786314" y="3929066"/>
            <a:ext cx="3492000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RISUNKI\ETOYA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162800" cy="5326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RISUNKI\ETOYA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257800" cy="4819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RISUNKI\ETOYA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28600"/>
            <a:ext cx="2157413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RISUNKI\ETOYA\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7" y="357166"/>
            <a:ext cx="3110185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RISUNKI\ETOYA\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3214686"/>
            <a:ext cx="2880000" cy="323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RISUNKI\ETO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2111375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00400" y="487680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E:\RISUNKI\ETOYA\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785794"/>
            <a:ext cx="2691561" cy="49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RISUNKI\ETOYA\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2566266" cy="43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</Words>
  <Application>Microsoft Office PowerPoint</Application>
  <PresentationFormat>Экран (4:3)</PresentationFormat>
  <Paragraphs>2</Paragraphs>
  <Slides>16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Валеологическое занятие «Какой Я?»</dc:title>
  <dc:creator>Admin</dc:creator>
  <cp:lastModifiedBy>Admin</cp:lastModifiedBy>
  <cp:revision>38</cp:revision>
  <dcterms:created xsi:type="dcterms:W3CDTF">2012-03-15T11:46:22Z</dcterms:created>
  <dcterms:modified xsi:type="dcterms:W3CDTF">2012-03-20T12:19:18Z</dcterms:modified>
</cp:coreProperties>
</file>