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7561263" cy="10440988"/>
  <p:notesSz cx="6858000" cy="9945688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322" y="-102"/>
      </p:cViewPr>
      <p:guideLst>
        <p:guide orient="horz" pos="328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25320" y="8144980"/>
            <a:ext cx="7135943" cy="3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15053" y="7389096"/>
            <a:ext cx="6994168" cy="1861009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5053" y="5916560"/>
            <a:ext cx="6994168" cy="1392132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805137" y="9856292"/>
            <a:ext cx="627585" cy="375876"/>
          </a:xfrm>
        </p:spPr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70947" y="836249"/>
            <a:ext cx="1512253" cy="890867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836249"/>
            <a:ext cx="5166863" cy="890867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61495" y="116012"/>
            <a:ext cx="2394400" cy="43987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805137" y="9856292"/>
            <a:ext cx="627585" cy="375876"/>
          </a:xfrm>
        </p:spPr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25320" y="5244705"/>
            <a:ext cx="7135943" cy="3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15053" y="2552241"/>
            <a:ext cx="6994168" cy="1856176"/>
          </a:xfrm>
        </p:spPr>
        <p:txBody>
          <a:bodyPr anchor="b"/>
          <a:lstStyle>
            <a:lvl1pPr marL="0" indent="0" algn="r">
              <a:buNone/>
              <a:defRPr sz="23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9236" y="4486801"/>
            <a:ext cx="7183200" cy="1803842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49522" y="696066"/>
            <a:ext cx="7183200" cy="128076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52042" y="2436230"/>
            <a:ext cx="3465579" cy="719268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843642" y="2436230"/>
            <a:ext cx="3591600" cy="719268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52042" y="8236780"/>
            <a:ext cx="7120189" cy="134379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32729" y="1015096"/>
            <a:ext cx="3547903" cy="974008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841018" y="1015096"/>
            <a:ext cx="3549296" cy="974008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32729" y="2003607"/>
            <a:ext cx="3547903" cy="60011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844081" y="2003607"/>
            <a:ext cx="3546232" cy="60011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05137" y="9860933"/>
            <a:ext cx="630105" cy="375876"/>
          </a:xfrm>
        </p:spPr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25320" y="9164869"/>
            <a:ext cx="7135943" cy="3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49522" y="696066"/>
            <a:ext cx="7183200" cy="128076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25320" y="8905011"/>
            <a:ext cx="7135943" cy="3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78063" y="8352791"/>
            <a:ext cx="6994168" cy="792742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78064" y="928088"/>
            <a:ext cx="2487604" cy="7308692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956244" y="928088"/>
            <a:ext cx="4415988" cy="730869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898484" y="938797"/>
            <a:ext cx="4158695" cy="55685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15053" y="7602769"/>
            <a:ext cx="4851810" cy="795159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15053" y="8424069"/>
            <a:ext cx="4851810" cy="1169778"/>
          </a:xfrm>
        </p:spPr>
        <p:txBody>
          <a:bodyPr lIns="123444" tIns="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25320" y="1599945"/>
            <a:ext cx="7135943" cy="3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2042" y="2366142"/>
            <a:ext cx="7183200" cy="6890569"/>
          </a:xfrm>
          <a:prstGeom prst="rect">
            <a:avLst/>
          </a:prstGeom>
        </p:spPr>
        <p:txBody>
          <a:bodyPr vert="horz" lIns="102870" tIns="51435" rIns="102870" bIns="5143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5355895" y="116012"/>
            <a:ext cx="2079347" cy="439875"/>
          </a:xfrm>
          <a:prstGeom prst="rect">
            <a:avLst/>
          </a:prstGeom>
        </p:spPr>
        <p:txBody>
          <a:bodyPr vert="horz" lIns="102870" tIns="51435" rIns="102870" bIns="51435"/>
          <a:lstStyle>
            <a:lvl1pPr algn="l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13E937-C6AA-4656-9237-246607A844EA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583432" y="116012"/>
            <a:ext cx="2772463" cy="439875"/>
          </a:xfrm>
          <a:prstGeom prst="rect">
            <a:avLst/>
          </a:prstGeom>
        </p:spPr>
        <p:txBody>
          <a:bodyPr vert="horz" lIns="102870" tIns="51435" rIns="102870" bIns="51435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805137" y="9860935"/>
            <a:ext cx="630105" cy="372202"/>
          </a:xfrm>
          <a:prstGeom prst="rect">
            <a:avLst/>
          </a:prstGeom>
        </p:spPr>
        <p:txBody>
          <a:bodyPr vert="horz" lIns="102870" tIns="51435" rIns="102870" bIns="51435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EB5F2B-FABA-47CC-A5BC-6B9A8026E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2042" y="696066"/>
            <a:ext cx="7183200" cy="1276121"/>
          </a:xfrm>
          <a:prstGeom prst="rect">
            <a:avLst/>
          </a:prstGeom>
        </p:spPr>
        <p:txBody>
          <a:bodyPr vert="horz" lIns="102870" tIns="51435" rIns="102870" bIns="51435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425320" y="1599945"/>
            <a:ext cx="7135943" cy="3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425320" y="1610737"/>
            <a:ext cx="7135943" cy="3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85763" indent="-38576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835819" indent="-32146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858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80022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14575" indent="-25717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828925" indent="-25717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343275" indent="-25717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857625" indent="-25717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371975" indent="-25717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-40465-1241187662_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4612" y="4727164"/>
            <a:ext cx="3503210" cy="23400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4945" y="2424958"/>
            <a:ext cx="6288711" cy="5508850"/>
          </a:xfrm>
          <a:prstGeom prst="rect">
            <a:avLst/>
          </a:prstGeom>
          <a:noFill/>
        </p:spPr>
        <p:txBody>
          <a:bodyPr wrap="none" lIns="102870" tIns="51435" rIns="102870" bIns="51435">
            <a:prstTxWarp prst="textArchUp">
              <a:avLst/>
            </a:prstTxWarp>
            <a:spAutoFit/>
          </a:bodyPr>
          <a:lstStyle/>
          <a:p>
            <a:pPr algn="ctr"/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Какими бывают кормушки?</a:t>
            </a:r>
            <a:endParaRPr lang="ru-RU" sz="4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768" y="369417"/>
            <a:ext cx="6748334" cy="96199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0291cab18e58e278344cde1630b35bef_1878729894_129274501749_8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3" y="698304"/>
            <a:ext cx="3969608" cy="4111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0_6491_b15f5d7e_XL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80431" y="5940574"/>
            <a:ext cx="5075559" cy="349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a91ce2156e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606" y="2836066"/>
            <a:ext cx="2417657" cy="250382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240370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37" y="616082"/>
            <a:ext cx="4049000" cy="394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comedou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471" y="5652542"/>
            <a:ext cx="4590026" cy="376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93f4c0d83e2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6230" y="1602742"/>
            <a:ext cx="2576441" cy="266826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0_37413_aef1e36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61" y="451639"/>
            <a:ext cx="4684137" cy="388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00039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463" y="6166253"/>
            <a:ext cx="5005424" cy="3792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3820595c1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47866" y="1273855"/>
            <a:ext cx="1746627" cy="2260515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рмушки\b65fe075e3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7" y="287196"/>
            <a:ext cx="5716235" cy="397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кормушки\812672f371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475" y="5878267"/>
            <a:ext cx="6026419" cy="419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ost-40465-1241187662_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6711" y="4562721"/>
            <a:ext cx="2149234" cy="1435661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ормушки\050053055050056048052049.p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3" y="1273855"/>
            <a:ext cx="3413863" cy="3597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кормушки\54f135144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593" y="5056050"/>
            <a:ext cx="2952000" cy="459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ost-40465-12411876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3122" y="5467159"/>
            <a:ext cx="2700898" cy="34964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ормушки\25ab9c7042cc.jpg"/>
          <p:cNvPicPr>
            <a:picLocks noChangeAspect="1" noChangeArrowheads="1"/>
          </p:cNvPicPr>
          <p:nvPr/>
        </p:nvPicPr>
        <p:blipFill>
          <a:blip r:embed="rId2" cstate="print"/>
          <a:srcRect b="3726"/>
          <a:stretch>
            <a:fillRect/>
          </a:stretch>
        </p:blipFill>
        <p:spPr bwMode="auto">
          <a:xfrm>
            <a:off x="366769" y="451639"/>
            <a:ext cx="3020546" cy="452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кормушки\34ca7754de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024" y="451639"/>
            <a:ext cx="3334472" cy="4604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ost-49887-12169637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7318" y="5713825"/>
            <a:ext cx="1984804" cy="411108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4</Words>
  <Application>Microsoft Office PowerPoint</Application>
  <PresentationFormat>Произвольный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11</cp:revision>
  <dcterms:created xsi:type="dcterms:W3CDTF">2012-03-19T03:24:45Z</dcterms:created>
  <dcterms:modified xsi:type="dcterms:W3CDTF">2012-03-20T17:15:42Z</dcterms:modified>
</cp:coreProperties>
</file>