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9" r:id="rId5"/>
    <p:sldId id="269" r:id="rId6"/>
    <p:sldId id="270" r:id="rId7"/>
    <p:sldId id="268" r:id="rId8"/>
    <p:sldId id="271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лечебно оздороаительная работа</c:v>
                </c:pt>
              </c:strCache>
            </c:strRef>
          </c:tx>
          <c:cat>
            <c:strRef>
              <c:f>Лист1!$A$2:$A$5</c:f>
              <c:strCache>
                <c:ptCount val="3"/>
                <c:pt idx="1">
                  <c:v>2011г.</c:v>
                </c:pt>
                <c:pt idx="2">
                  <c:v>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3.5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участие родителей в оздоровлении детей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1">
                  <c:v>2011г.</c:v>
                </c:pt>
                <c:pt idx="2">
                  <c:v>2013г.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75582080"/>
        <c:axId val="87241088"/>
        <c:axId val="0"/>
      </c:bar3DChart>
      <c:catAx>
        <c:axId val="75582080"/>
        <c:scaling>
          <c:orientation val="minMax"/>
        </c:scaling>
        <c:axPos val="b"/>
        <c:tickLblPos val="nextTo"/>
        <c:crossAx val="87241088"/>
        <c:crosses val="autoZero"/>
        <c:auto val="1"/>
        <c:lblAlgn val="ctr"/>
        <c:lblOffset val="100"/>
      </c:catAx>
      <c:valAx>
        <c:axId val="87241088"/>
        <c:scaling>
          <c:orientation val="minMax"/>
        </c:scaling>
        <c:axPos val="l"/>
        <c:majorGridlines/>
        <c:numFmt formatCode="General" sourceLinked="1"/>
        <c:tickLblPos val="nextTo"/>
        <c:crossAx val="755820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CEB41-FDCB-49B4-9E4C-376B1A52AB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F3B89-435F-41E4-9EDC-DFECAEC900FA}">
      <dgm:prSet phldrT="[Текст]" custT="1"/>
      <dgm:spPr/>
      <dgm:t>
        <a:bodyPr/>
        <a:lstStyle/>
        <a:p>
          <a:r>
            <a:rPr lang="ru-RU" sz="1800" b="0" dirty="0" smtClean="0"/>
            <a:t>Активный </a:t>
          </a:r>
        </a:p>
        <a:p>
          <a:r>
            <a:rPr lang="ru-RU" sz="1800" b="0" dirty="0" smtClean="0"/>
            <a:t>отдых</a:t>
          </a:r>
          <a:endParaRPr lang="ru-RU" sz="1800" b="0" dirty="0"/>
        </a:p>
      </dgm:t>
    </dgm:pt>
    <dgm:pt modelId="{A54A4874-0EFD-4CF3-92D9-35179A5F374E}" type="parTrans" cxnId="{EA528D95-2146-418A-AAFA-CD2325420AD7}">
      <dgm:prSet/>
      <dgm:spPr/>
      <dgm:t>
        <a:bodyPr/>
        <a:lstStyle/>
        <a:p>
          <a:endParaRPr lang="ru-RU"/>
        </a:p>
      </dgm:t>
    </dgm:pt>
    <dgm:pt modelId="{796A1718-2C00-4C4E-B8E6-71807AFA4FAF}" type="sibTrans" cxnId="{EA528D95-2146-418A-AAFA-CD2325420AD7}">
      <dgm:prSet/>
      <dgm:spPr/>
      <dgm:t>
        <a:bodyPr/>
        <a:lstStyle/>
        <a:p>
          <a:endParaRPr lang="ru-RU"/>
        </a:p>
      </dgm:t>
    </dgm:pt>
    <dgm:pt modelId="{27A44922-7B09-41E8-A19D-FF56F98A71D0}">
      <dgm:prSet phldrT="[Текст]"/>
      <dgm:spPr/>
      <dgm:t>
        <a:bodyPr/>
        <a:lstStyle/>
        <a:p>
          <a:r>
            <a:rPr lang="ru-RU" dirty="0" smtClean="0"/>
            <a:t>Физкультурные развлечения детей и взрослых</a:t>
          </a:r>
          <a:endParaRPr lang="ru-RU" dirty="0"/>
        </a:p>
      </dgm:t>
    </dgm:pt>
    <dgm:pt modelId="{8AE819F7-77AC-4439-9E90-BB26017B1819}" type="parTrans" cxnId="{D0656921-9A94-47A3-86F4-280C49EAD237}">
      <dgm:prSet/>
      <dgm:spPr/>
      <dgm:t>
        <a:bodyPr/>
        <a:lstStyle/>
        <a:p>
          <a:endParaRPr lang="ru-RU"/>
        </a:p>
      </dgm:t>
    </dgm:pt>
    <dgm:pt modelId="{9DE6A975-622E-4DF0-9F1B-F2B0D9B022B0}" type="sibTrans" cxnId="{D0656921-9A94-47A3-86F4-280C49EAD237}">
      <dgm:prSet/>
      <dgm:spPr/>
      <dgm:t>
        <a:bodyPr/>
        <a:lstStyle/>
        <a:p>
          <a:endParaRPr lang="ru-RU"/>
        </a:p>
      </dgm:t>
    </dgm:pt>
    <dgm:pt modelId="{CAC06752-7806-4F29-A1DB-9A39AFA504E1}">
      <dgm:prSet phldrT="[Текст]"/>
      <dgm:spPr/>
      <dgm:t>
        <a:bodyPr/>
        <a:lstStyle/>
        <a:p>
          <a:r>
            <a:rPr lang="ru-RU" dirty="0" smtClean="0"/>
            <a:t>Физкультурные занятия детей</a:t>
          </a:r>
          <a:endParaRPr lang="ru-RU" dirty="0"/>
        </a:p>
      </dgm:t>
    </dgm:pt>
    <dgm:pt modelId="{AC7C9FB0-5F55-4134-A288-691F1D119609}" type="parTrans" cxnId="{1E4CA6D3-FC51-4FF8-AC5B-3F624EB656C1}">
      <dgm:prSet/>
      <dgm:spPr/>
      <dgm:t>
        <a:bodyPr/>
        <a:lstStyle/>
        <a:p>
          <a:endParaRPr lang="ru-RU"/>
        </a:p>
      </dgm:t>
    </dgm:pt>
    <dgm:pt modelId="{0533AC94-76B8-4DF6-B96F-FF012C3FB1DB}" type="sibTrans" cxnId="{1E4CA6D3-FC51-4FF8-AC5B-3F624EB656C1}">
      <dgm:prSet/>
      <dgm:spPr/>
      <dgm:t>
        <a:bodyPr/>
        <a:lstStyle/>
        <a:p>
          <a:endParaRPr lang="ru-RU"/>
        </a:p>
      </dgm:t>
    </dgm:pt>
    <dgm:pt modelId="{B24DCAEE-382E-448F-8D75-0C1F09257D01}">
      <dgm:prSet phldrT="[Текст]" custT="1"/>
      <dgm:spPr/>
      <dgm:t>
        <a:bodyPr/>
        <a:lstStyle/>
        <a:p>
          <a:r>
            <a:rPr lang="ru-RU" sz="2000" dirty="0" smtClean="0"/>
            <a:t>Занятия на дом</a:t>
          </a:r>
          <a:endParaRPr lang="ru-RU" sz="2000" dirty="0"/>
        </a:p>
      </dgm:t>
    </dgm:pt>
    <dgm:pt modelId="{0760F17D-45B9-4117-A548-3F96C481667F}" type="parTrans" cxnId="{6359D62A-EAB9-452C-8FF9-3894269C74DE}">
      <dgm:prSet/>
      <dgm:spPr/>
      <dgm:t>
        <a:bodyPr/>
        <a:lstStyle/>
        <a:p>
          <a:endParaRPr lang="ru-RU"/>
        </a:p>
      </dgm:t>
    </dgm:pt>
    <dgm:pt modelId="{A5FBC3C2-7B8F-4379-8C7D-5FC64ADE338A}" type="sibTrans" cxnId="{6359D62A-EAB9-452C-8FF9-3894269C74DE}">
      <dgm:prSet/>
      <dgm:spPr/>
      <dgm:t>
        <a:bodyPr/>
        <a:lstStyle/>
        <a:p>
          <a:endParaRPr lang="ru-RU"/>
        </a:p>
      </dgm:t>
    </dgm:pt>
    <dgm:pt modelId="{71ECC256-910A-463C-B0B6-D24958BBFE6C}">
      <dgm:prSet/>
      <dgm:spPr/>
      <dgm:t>
        <a:bodyPr/>
        <a:lstStyle/>
        <a:p>
          <a:r>
            <a:rPr lang="ru-RU" dirty="0" smtClean="0"/>
            <a:t>Элементарный туризм с родителями</a:t>
          </a:r>
          <a:endParaRPr lang="ru-RU" dirty="0"/>
        </a:p>
      </dgm:t>
    </dgm:pt>
    <dgm:pt modelId="{E9364EF3-EB1F-4C8F-AE02-490EC0DFADB8}" type="sibTrans" cxnId="{CA1EB938-F11B-4A10-9586-98BCE01FD345}">
      <dgm:prSet/>
      <dgm:spPr/>
      <dgm:t>
        <a:bodyPr/>
        <a:lstStyle/>
        <a:p>
          <a:endParaRPr lang="ru-RU"/>
        </a:p>
      </dgm:t>
    </dgm:pt>
    <dgm:pt modelId="{BC7F4A49-0CFF-4121-AE0E-C81A75FFB0C8}" type="parTrans" cxnId="{CA1EB938-F11B-4A10-9586-98BCE01FD345}">
      <dgm:prSet/>
      <dgm:spPr/>
      <dgm:t>
        <a:bodyPr/>
        <a:lstStyle/>
        <a:p>
          <a:endParaRPr lang="ru-RU"/>
        </a:p>
      </dgm:t>
    </dgm:pt>
    <dgm:pt modelId="{265FF51F-12E1-4C67-8DDC-D0C6E4628901}">
      <dgm:prSet/>
      <dgm:spPr/>
      <dgm:t>
        <a:bodyPr/>
        <a:lstStyle/>
        <a:p>
          <a:r>
            <a:rPr lang="ru-RU" dirty="0" smtClean="0"/>
            <a:t>Физкультурные праздники совместно с родителями</a:t>
          </a:r>
          <a:endParaRPr lang="ru-RU" dirty="0"/>
        </a:p>
      </dgm:t>
    </dgm:pt>
    <dgm:pt modelId="{6DDABDDD-8360-441C-B3E9-1BDB599C119E}" type="sibTrans" cxnId="{BA25484C-7653-4664-9E9C-7C232F43F143}">
      <dgm:prSet/>
      <dgm:spPr/>
      <dgm:t>
        <a:bodyPr/>
        <a:lstStyle/>
        <a:p>
          <a:endParaRPr lang="ru-RU"/>
        </a:p>
      </dgm:t>
    </dgm:pt>
    <dgm:pt modelId="{86AF7727-22D0-4177-921A-849DDF6B680F}" type="parTrans" cxnId="{BA25484C-7653-4664-9E9C-7C232F43F143}">
      <dgm:prSet/>
      <dgm:spPr/>
      <dgm:t>
        <a:bodyPr/>
        <a:lstStyle/>
        <a:p>
          <a:endParaRPr lang="ru-RU"/>
        </a:p>
      </dgm:t>
    </dgm:pt>
    <dgm:pt modelId="{1D825F5E-0A17-4160-9740-0663C91A1CD2}">
      <dgm:prSet/>
      <dgm:spPr/>
      <dgm:t>
        <a:bodyPr/>
        <a:lstStyle/>
        <a:p>
          <a:r>
            <a:rPr lang="ru-RU" dirty="0" smtClean="0"/>
            <a:t>Утренняя гимнастика </a:t>
          </a:r>
        </a:p>
        <a:p>
          <a:r>
            <a:rPr lang="ru-RU" dirty="0" smtClean="0"/>
            <a:t>совместно с родителями</a:t>
          </a:r>
          <a:endParaRPr lang="ru-RU" dirty="0"/>
        </a:p>
      </dgm:t>
    </dgm:pt>
    <dgm:pt modelId="{766D1360-5EDD-4830-AF1F-07F739AC6A3B}" type="parTrans" cxnId="{C1FCC694-B1BC-4119-862B-F400E6400485}">
      <dgm:prSet/>
      <dgm:spPr/>
      <dgm:t>
        <a:bodyPr/>
        <a:lstStyle/>
        <a:p>
          <a:endParaRPr lang="ru-RU"/>
        </a:p>
      </dgm:t>
    </dgm:pt>
    <dgm:pt modelId="{AD63BA2C-AC12-4F66-A108-EC30BCDE50BF}" type="sibTrans" cxnId="{C1FCC694-B1BC-4119-862B-F400E6400485}">
      <dgm:prSet/>
      <dgm:spPr/>
      <dgm:t>
        <a:bodyPr/>
        <a:lstStyle/>
        <a:p>
          <a:endParaRPr lang="ru-RU"/>
        </a:p>
      </dgm:t>
    </dgm:pt>
    <dgm:pt modelId="{48241A36-BABD-4A62-9F7A-28B0560B44D9}">
      <dgm:prSet/>
      <dgm:spPr/>
      <dgm:t>
        <a:bodyPr/>
        <a:lstStyle/>
        <a:p>
          <a:r>
            <a:rPr lang="ru-RU" dirty="0" smtClean="0"/>
            <a:t>Игры и игровые упражнения </a:t>
          </a:r>
        </a:p>
        <a:p>
          <a:r>
            <a:rPr lang="ru-RU" dirty="0" smtClean="0"/>
            <a:t>совместно с  родителями</a:t>
          </a:r>
          <a:endParaRPr lang="ru-RU" dirty="0"/>
        </a:p>
      </dgm:t>
    </dgm:pt>
    <dgm:pt modelId="{81DD69B4-1747-4127-8BC6-3B03A17EBB60}" type="parTrans" cxnId="{6C3AD76F-806F-47E1-839E-355C47C9C9EF}">
      <dgm:prSet/>
      <dgm:spPr/>
      <dgm:t>
        <a:bodyPr/>
        <a:lstStyle/>
        <a:p>
          <a:endParaRPr lang="ru-RU"/>
        </a:p>
      </dgm:t>
    </dgm:pt>
    <dgm:pt modelId="{57FF2494-E78E-4CDC-8FA0-A6F1295B153E}" type="sibTrans" cxnId="{6C3AD76F-806F-47E1-839E-355C47C9C9EF}">
      <dgm:prSet/>
      <dgm:spPr/>
      <dgm:t>
        <a:bodyPr/>
        <a:lstStyle/>
        <a:p>
          <a:endParaRPr lang="ru-RU"/>
        </a:p>
      </dgm:t>
    </dgm:pt>
    <dgm:pt modelId="{4A4951B4-9CED-4238-822D-4ECFFDF9B570}">
      <dgm:prSet/>
      <dgm:spPr/>
      <dgm:t>
        <a:bodyPr/>
        <a:lstStyle/>
        <a:p>
          <a:r>
            <a:rPr lang="ru-RU" dirty="0" smtClean="0"/>
            <a:t>Комплексы упражнений по коррекции осанки и плоскостопия у детей </a:t>
          </a:r>
          <a:endParaRPr lang="ru-RU" dirty="0"/>
        </a:p>
      </dgm:t>
    </dgm:pt>
    <dgm:pt modelId="{00B76B48-2085-4A9F-8E45-3054BD2BBE6C}" type="parTrans" cxnId="{2459C57D-690C-467F-9FB0-8CABA1B64EB0}">
      <dgm:prSet/>
      <dgm:spPr/>
      <dgm:t>
        <a:bodyPr/>
        <a:lstStyle/>
        <a:p>
          <a:endParaRPr lang="ru-RU"/>
        </a:p>
      </dgm:t>
    </dgm:pt>
    <dgm:pt modelId="{44AC017B-F5EA-4C08-988D-AC2263105B35}" type="sibTrans" cxnId="{2459C57D-690C-467F-9FB0-8CABA1B64EB0}">
      <dgm:prSet/>
      <dgm:spPr/>
      <dgm:t>
        <a:bodyPr/>
        <a:lstStyle/>
        <a:p>
          <a:endParaRPr lang="ru-RU"/>
        </a:p>
      </dgm:t>
    </dgm:pt>
    <dgm:pt modelId="{FA9734D7-C680-47DA-B245-908C7F4313DD}" type="pres">
      <dgm:prSet presAssocID="{473CEB41-FDCB-49B4-9E4C-376B1A52AB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29A8EE-6C16-4D94-8993-504458B681E8}" type="pres">
      <dgm:prSet presAssocID="{F01F3B89-435F-41E4-9EDC-DFECAEC900FA}" presName="hierRoot1" presStyleCnt="0"/>
      <dgm:spPr/>
    </dgm:pt>
    <dgm:pt modelId="{2AEFD0A6-726D-47A3-B9D8-863824F8EA65}" type="pres">
      <dgm:prSet presAssocID="{F01F3B89-435F-41E4-9EDC-DFECAEC900FA}" presName="composite" presStyleCnt="0"/>
      <dgm:spPr/>
    </dgm:pt>
    <dgm:pt modelId="{9BC0BB48-D896-40DC-B367-51C55E27A3B0}" type="pres">
      <dgm:prSet presAssocID="{F01F3B89-435F-41E4-9EDC-DFECAEC900FA}" presName="background" presStyleLbl="node0" presStyleIdx="0" presStyleCnt="1"/>
      <dgm:spPr/>
    </dgm:pt>
    <dgm:pt modelId="{39719F19-7B4A-4F29-8090-759B584623A3}" type="pres">
      <dgm:prSet presAssocID="{F01F3B89-435F-41E4-9EDC-DFECAEC900FA}" presName="text" presStyleLbl="fgAcc0" presStyleIdx="0" presStyleCnt="1" custAng="0" custScaleY="68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4A4FB-C78B-4C28-946E-6B9B8F64E7BD}" type="pres">
      <dgm:prSet presAssocID="{F01F3B89-435F-41E4-9EDC-DFECAEC900FA}" presName="hierChild2" presStyleCnt="0"/>
      <dgm:spPr/>
    </dgm:pt>
    <dgm:pt modelId="{C53614AF-FB87-4C04-B9CA-74751394C1EC}" type="pres">
      <dgm:prSet presAssocID="{8AE819F7-77AC-4439-9E90-BB26017B1819}" presName="Name10" presStyleLbl="parChTrans1D2" presStyleIdx="0" presStyleCnt="4" custSzY="276703"/>
      <dgm:spPr/>
      <dgm:t>
        <a:bodyPr/>
        <a:lstStyle/>
        <a:p>
          <a:endParaRPr lang="ru-RU"/>
        </a:p>
      </dgm:t>
    </dgm:pt>
    <dgm:pt modelId="{95DD3FA4-C258-4626-BDE1-EFDAD063D7EE}" type="pres">
      <dgm:prSet presAssocID="{27A44922-7B09-41E8-A19D-FF56F98A71D0}" presName="hierRoot2" presStyleCnt="0"/>
      <dgm:spPr/>
    </dgm:pt>
    <dgm:pt modelId="{8E560055-1493-4E66-835F-A74F159606BF}" type="pres">
      <dgm:prSet presAssocID="{27A44922-7B09-41E8-A19D-FF56F98A71D0}" presName="composite2" presStyleCnt="0"/>
      <dgm:spPr/>
    </dgm:pt>
    <dgm:pt modelId="{F9957DF1-DD11-4EFF-90B4-1BD0ABB10B7A}" type="pres">
      <dgm:prSet presAssocID="{27A44922-7B09-41E8-A19D-FF56F98A71D0}" presName="background2" presStyleLbl="node2" presStyleIdx="0" presStyleCnt="4"/>
      <dgm:spPr/>
    </dgm:pt>
    <dgm:pt modelId="{EC3D94C2-6C49-4E85-AEF8-E9A5315AD698}" type="pres">
      <dgm:prSet presAssocID="{27A44922-7B09-41E8-A19D-FF56F98A71D0}" presName="text2" presStyleLbl="fgAcc2" presStyleIdx="0" presStyleCnt="4" custScaleY="5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DBD31F-E8F4-4BC8-BBA8-1893215B9AEB}" type="pres">
      <dgm:prSet presAssocID="{27A44922-7B09-41E8-A19D-FF56F98A71D0}" presName="hierChild3" presStyleCnt="0"/>
      <dgm:spPr/>
    </dgm:pt>
    <dgm:pt modelId="{428F5CFA-0679-4882-92D0-DC2457D893C6}" type="pres">
      <dgm:prSet presAssocID="{AC7C9FB0-5F55-4134-A288-691F1D119609}" presName="Name10" presStyleLbl="parChTrans1D2" presStyleIdx="1" presStyleCnt="4" custSzY="276703"/>
      <dgm:spPr/>
      <dgm:t>
        <a:bodyPr/>
        <a:lstStyle/>
        <a:p>
          <a:endParaRPr lang="ru-RU"/>
        </a:p>
      </dgm:t>
    </dgm:pt>
    <dgm:pt modelId="{3583CBF7-BBE6-4613-A8AC-C37E50FC1AA8}" type="pres">
      <dgm:prSet presAssocID="{CAC06752-7806-4F29-A1DB-9A39AFA504E1}" presName="hierRoot2" presStyleCnt="0"/>
      <dgm:spPr/>
    </dgm:pt>
    <dgm:pt modelId="{99B60D49-6E2B-47B2-8FA1-D8D8D0DFCA5A}" type="pres">
      <dgm:prSet presAssocID="{CAC06752-7806-4F29-A1DB-9A39AFA504E1}" presName="composite2" presStyleCnt="0"/>
      <dgm:spPr/>
    </dgm:pt>
    <dgm:pt modelId="{6F0A64E9-E9F7-4987-8337-F700A8CB8E0C}" type="pres">
      <dgm:prSet presAssocID="{CAC06752-7806-4F29-A1DB-9A39AFA504E1}" presName="background2" presStyleLbl="node2" presStyleIdx="1" presStyleCnt="4"/>
      <dgm:spPr/>
    </dgm:pt>
    <dgm:pt modelId="{E65687D7-C9E2-4E8C-B53F-1EC3A2EA39E4}" type="pres">
      <dgm:prSet presAssocID="{CAC06752-7806-4F29-A1DB-9A39AFA504E1}" presName="text2" presStyleLbl="fgAcc2" presStyleIdx="1" presStyleCnt="4" custScaleY="5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EB6ABA-D461-4D91-BE7D-7740CB6FFDB5}" type="pres">
      <dgm:prSet presAssocID="{CAC06752-7806-4F29-A1DB-9A39AFA504E1}" presName="hierChild3" presStyleCnt="0"/>
      <dgm:spPr/>
    </dgm:pt>
    <dgm:pt modelId="{7EA8204E-AAC1-4D66-A734-15C07DC0C7EA}" type="pres">
      <dgm:prSet presAssocID="{0760F17D-45B9-4117-A548-3F96C481667F}" presName="Name17" presStyleLbl="parChTrans1D3" presStyleIdx="0" presStyleCnt="1"/>
      <dgm:spPr/>
      <dgm:t>
        <a:bodyPr/>
        <a:lstStyle/>
        <a:p>
          <a:endParaRPr lang="ru-RU"/>
        </a:p>
      </dgm:t>
    </dgm:pt>
    <dgm:pt modelId="{9C23F98F-E8C2-4488-AD2E-107F1453E981}" type="pres">
      <dgm:prSet presAssocID="{B24DCAEE-382E-448F-8D75-0C1F09257D01}" presName="hierRoot3" presStyleCnt="0"/>
      <dgm:spPr/>
    </dgm:pt>
    <dgm:pt modelId="{70200155-1B2E-4918-AC44-EA516B76A91C}" type="pres">
      <dgm:prSet presAssocID="{B24DCAEE-382E-448F-8D75-0C1F09257D01}" presName="composite3" presStyleCnt="0"/>
      <dgm:spPr/>
    </dgm:pt>
    <dgm:pt modelId="{0204C0D4-32B5-45F4-AF97-A8EB464C42F3}" type="pres">
      <dgm:prSet presAssocID="{B24DCAEE-382E-448F-8D75-0C1F09257D01}" presName="background3" presStyleLbl="node3" presStyleIdx="0" presStyleCnt="1"/>
      <dgm:spPr/>
    </dgm:pt>
    <dgm:pt modelId="{63C6D502-E935-4881-BB26-A1A521C48541}" type="pres">
      <dgm:prSet presAssocID="{B24DCAEE-382E-448F-8D75-0C1F09257D01}" presName="text3" presStyleLbl="fgAcc3" presStyleIdx="0" presStyleCnt="1" custAng="0" custScaleX="294379" custScaleY="55765" custLinFactNeighborX="47721" custLinFactNeighborY="-1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5331D4-8C60-44C2-8CCB-3A53278000CA}" type="pres">
      <dgm:prSet presAssocID="{B24DCAEE-382E-448F-8D75-0C1F09257D01}" presName="hierChild4" presStyleCnt="0"/>
      <dgm:spPr/>
    </dgm:pt>
    <dgm:pt modelId="{FEED131B-F7CD-4058-A6D3-735EBF81B1EA}" type="pres">
      <dgm:prSet presAssocID="{766D1360-5EDD-4830-AF1F-07F739AC6A3B}" presName="Name23" presStyleLbl="parChTrans1D4" presStyleIdx="0" presStyleCnt="3"/>
      <dgm:spPr/>
      <dgm:t>
        <a:bodyPr/>
        <a:lstStyle/>
        <a:p>
          <a:endParaRPr lang="ru-RU"/>
        </a:p>
      </dgm:t>
    </dgm:pt>
    <dgm:pt modelId="{BDAAE070-DA11-4351-A515-4B446F5BC78B}" type="pres">
      <dgm:prSet presAssocID="{1D825F5E-0A17-4160-9740-0663C91A1CD2}" presName="hierRoot4" presStyleCnt="0"/>
      <dgm:spPr/>
    </dgm:pt>
    <dgm:pt modelId="{F0085F27-465C-4AA5-9B20-38C295EF31EC}" type="pres">
      <dgm:prSet presAssocID="{1D825F5E-0A17-4160-9740-0663C91A1CD2}" presName="composite4" presStyleCnt="0"/>
      <dgm:spPr/>
    </dgm:pt>
    <dgm:pt modelId="{219F03EE-525B-42DC-B542-A373DBE00856}" type="pres">
      <dgm:prSet presAssocID="{1D825F5E-0A17-4160-9740-0663C91A1CD2}" presName="background4" presStyleLbl="node4" presStyleIdx="0" presStyleCnt="3"/>
      <dgm:spPr/>
    </dgm:pt>
    <dgm:pt modelId="{E18FED07-CF0B-4C71-85EB-774E2EFAF580}" type="pres">
      <dgm:prSet presAssocID="{1D825F5E-0A17-4160-9740-0663C91A1CD2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D3F7CB-C822-4888-9DB9-EC1F6C2B5CAD}" type="pres">
      <dgm:prSet presAssocID="{1D825F5E-0A17-4160-9740-0663C91A1CD2}" presName="hierChild5" presStyleCnt="0"/>
      <dgm:spPr/>
    </dgm:pt>
    <dgm:pt modelId="{53C3684D-E435-4C97-A2D2-1F30A4BE4208}" type="pres">
      <dgm:prSet presAssocID="{81DD69B4-1747-4127-8BC6-3B03A17EBB60}" presName="Name23" presStyleLbl="parChTrans1D4" presStyleIdx="1" presStyleCnt="3"/>
      <dgm:spPr/>
      <dgm:t>
        <a:bodyPr/>
        <a:lstStyle/>
        <a:p>
          <a:endParaRPr lang="ru-RU"/>
        </a:p>
      </dgm:t>
    </dgm:pt>
    <dgm:pt modelId="{3049353B-3E3C-426E-BCA7-10ABBC76E6AC}" type="pres">
      <dgm:prSet presAssocID="{48241A36-BABD-4A62-9F7A-28B0560B44D9}" presName="hierRoot4" presStyleCnt="0"/>
      <dgm:spPr/>
    </dgm:pt>
    <dgm:pt modelId="{70F84B2E-3A26-42CB-A67F-54CA30706F0A}" type="pres">
      <dgm:prSet presAssocID="{48241A36-BABD-4A62-9F7A-28B0560B44D9}" presName="composite4" presStyleCnt="0"/>
      <dgm:spPr/>
    </dgm:pt>
    <dgm:pt modelId="{C24CF23A-F89B-4EBA-8DBA-D66A3370887F}" type="pres">
      <dgm:prSet presAssocID="{48241A36-BABD-4A62-9F7A-28B0560B44D9}" presName="background4" presStyleLbl="node4" presStyleIdx="1" presStyleCnt="3"/>
      <dgm:spPr/>
    </dgm:pt>
    <dgm:pt modelId="{BF972C15-7242-4015-B003-16C95A78B2DC}" type="pres">
      <dgm:prSet presAssocID="{48241A36-BABD-4A62-9F7A-28B0560B44D9}" presName="text4" presStyleLbl="fgAcc4" presStyleIdx="1" presStyleCnt="3" custLinFactNeighborX="46778" custLinFactNeighborY="-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385051-3A14-4FED-87F3-380839B15C69}" type="pres">
      <dgm:prSet presAssocID="{48241A36-BABD-4A62-9F7A-28B0560B44D9}" presName="hierChild5" presStyleCnt="0"/>
      <dgm:spPr/>
    </dgm:pt>
    <dgm:pt modelId="{19D35BF5-467D-480C-B993-95B974BC95F6}" type="pres">
      <dgm:prSet presAssocID="{00B76B48-2085-4A9F-8E45-3054BD2BBE6C}" presName="Name23" presStyleLbl="parChTrans1D4" presStyleIdx="2" presStyleCnt="3"/>
      <dgm:spPr/>
      <dgm:t>
        <a:bodyPr/>
        <a:lstStyle/>
        <a:p>
          <a:endParaRPr lang="ru-RU"/>
        </a:p>
      </dgm:t>
    </dgm:pt>
    <dgm:pt modelId="{1133798F-FC08-441F-9EF1-A2266D75B087}" type="pres">
      <dgm:prSet presAssocID="{4A4951B4-9CED-4238-822D-4ECFFDF9B570}" presName="hierRoot4" presStyleCnt="0"/>
      <dgm:spPr/>
    </dgm:pt>
    <dgm:pt modelId="{0A1408B3-7046-47D4-94A5-0D4218FAB44B}" type="pres">
      <dgm:prSet presAssocID="{4A4951B4-9CED-4238-822D-4ECFFDF9B570}" presName="composite4" presStyleCnt="0"/>
      <dgm:spPr/>
    </dgm:pt>
    <dgm:pt modelId="{C1AF8F33-34C8-4BCB-AF3F-F88514167192}" type="pres">
      <dgm:prSet presAssocID="{4A4951B4-9CED-4238-822D-4ECFFDF9B570}" presName="background4" presStyleLbl="node4" presStyleIdx="2" presStyleCnt="3"/>
      <dgm:spPr/>
    </dgm:pt>
    <dgm:pt modelId="{C3D4BB9C-B62A-44AB-9D16-BA1C7B9C5706}" type="pres">
      <dgm:prSet presAssocID="{4A4951B4-9CED-4238-822D-4ECFFDF9B570}" presName="text4" presStyleLbl="fgAcc4" presStyleIdx="2" presStyleCnt="3" custLinFactNeighborX="96970" custLinFactNeighborY="-1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10B09-911C-409A-8625-6808FE2B0038}" type="pres">
      <dgm:prSet presAssocID="{4A4951B4-9CED-4238-822D-4ECFFDF9B570}" presName="hierChild5" presStyleCnt="0"/>
      <dgm:spPr/>
    </dgm:pt>
    <dgm:pt modelId="{84B86D89-1273-477C-ACF8-A81715356165}" type="pres">
      <dgm:prSet presAssocID="{86AF7727-22D0-4177-921A-849DDF6B680F}" presName="Name10" presStyleLbl="parChTrans1D2" presStyleIdx="2" presStyleCnt="4" custSzY="276703"/>
      <dgm:spPr/>
      <dgm:t>
        <a:bodyPr/>
        <a:lstStyle/>
        <a:p>
          <a:endParaRPr lang="ru-RU"/>
        </a:p>
      </dgm:t>
    </dgm:pt>
    <dgm:pt modelId="{237595FC-D205-4D07-9D7A-90AF044CFB50}" type="pres">
      <dgm:prSet presAssocID="{265FF51F-12E1-4C67-8DDC-D0C6E4628901}" presName="hierRoot2" presStyleCnt="0"/>
      <dgm:spPr/>
    </dgm:pt>
    <dgm:pt modelId="{B1E89640-B3C0-4ABE-9720-F9B244360D55}" type="pres">
      <dgm:prSet presAssocID="{265FF51F-12E1-4C67-8DDC-D0C6E4628901}" presName="composite2" presStyleCnt="0"/>
      <dgm:spPr/>
    </dgm:pt>
    <dgm:pt modelId="{33947DF6-B670-442E-B5A8-3D766AD5F2B0}" type="pres">
      <dgm:prSet presAssocID="{265FF51F-12E1-4C67-8DDC-D0C6E4628901}" presName="background2" presStyleLbl="node2" presStyleIdx="2" presStyleCnt="4"/>
      <dgm:spPr/>
    </dgm:pt>
    <dgm:pt modelId="{6740E5CD-5BDD-4163-9C89-2B19381640B5}" type="pres">
      <dgm:prSet presAssocID="{265FF51F-12E1-4C67-8DDC-D0C6E4628901}" presName="text2" presStyleLbl="fgAcc2" presStyleIdx="2" presStyleCnt="4" custScaleY="5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EF786A-0CB8-49EE-9799-0DAD019C1C9D}" type="pres">
      <dgm:prSet presAssocID="{265FF51F-12E1-4C67-8DDC-D0C6E4628901}" presName="hierChild3" presStyleCnt="0"/>
      <dgm:spPr/>
    </dgm:pt>
    <dgm:pt modelId="{438F7AF8-87F8-4DC5-BA22-BBD9B25CCE05}" type="pres">
      <dgm:prSet presAssocID="{BC7F4A49-0CFF-4121-AE0E-C81A75FFB0C8}" presName="Name10" presStyleLbl="parChTrans1D2" presStyleIdx="3" presStyleCnt="4" custSzY="276703"/>
      <dgm:spPr/>
      <dgm:t>
        <a:bodyPr/>
        <a:lstStyle/>
        <a:p>
          <a:endParaRPr lang="ru-RU"/>
        </a:p>
      </dgm:t>
    </dgm:pt>
    <dgm:pt modelId="{6E594C0C-1570-4A9F-BADB-29B07974D158}" type="pres">
      <dgm:prSet presAssocID="{71ECC256-910A-463C-B0B6-D24958BBFE6C}" presName="hierRoot2" presStyleCnt="0"/>
      <dgm:spPr/>
    </dgm:pt>
    <dgm:pt modelId="{212E7A3A-A024-4CBD-92F9-88023604A4DD}" type="pres">
      <dgm:prSet presAssocID="{71ECC256-910A-463C-B0B6-D24958BBFE6C}" presName="composite2" presStyleCnt="0"/>
      <dgm:spPr/>
    </dgm:pt>
    <dgm:pt modelId="{A5747CF7-BF4D-41FF-84CB-0AFDAEAE8273}" type="pres">
      <dgm:prSet presAssocID="{71ECC256-910A-463C-B0B6-D24958BBFE6C}" presName="background2" presStyleLbl="node2" presStyleIdx="3" presStyleCnt="4"/>
      <dgm:spPr/>
    </dgm:pt>
    <dgm:pt modelId="{DB00931A-B4F1-45D8-B9BD-6ED8AD522BBA}" type="pres">
      <dgm:prSet presAssocID="{71ECC256-910A-463C-B0B6-D24958BBFE6C}" presName="text2" presStyleLbl="fgAcc2" presStyleIdx="3" presStyleCnt="4" custScaleY="566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9A2217-20A0-4CA2-8175-9626DCD57CA5}" type="pres">
      <dgm:prSet presAssocID="{71ECC256-910A-463C-B0B6-D24958BBFE6C}" presName="hierChild3" presStyleCnt="0"/>
      <dgm:spPr/>
    </dgm:pt>
  </dgm:ptLst>
  <dgm:cxnLst>
    <dgm:cxn modelId="{BDBCAE2C-8A3C-4E3B-9229-2477D8877080}" type="presOf" srcId="{766D1360-5EDD-4830-AF1F-07F739AC6A3B}" destId="{FEED131B-F7CD-4058-A6D3-735EBF81B1EA}" srcOrd="0" destOrd="0" presId="urn:microsoft.com/office/officeart/2005/8/layout/hierarchy1"/>
    <dgm:cxn modelId="{6C3AD76F-806F-47E1-839E-355C47C9C9EF}" srcId="{B24DCAEE-382E-448F-8D75-0C1F09257D01}" destId="{48241A36-BABD-4A62-9F7A-28B0560B44D9}" srcOrd="1" destOrd="0" parTransId="{81DD69B4-1747-4127-8BC6-3B03A17EBB60}" sibTransId="{57FF2494-E78E-4CDC-8FA0-A6F1295B153E}"/>
    <dgm:cxn modelId="{EA528D95-2146-418A-AAFA-CD2325420AD7}" srcId="{473CEB41-FDCB-49B4-9E4C-376B1A52AB6A}" destId="{F01F3B89-435F-41E4-9EDC-DFECAEC900FA}" srcOrd="0" destOrd="0" parTransId="{A54A4874-0EFD-4CF3-92D9-35179A5F374E}" sibTransId="{796A1718-2C00-4C4E-B8E6-71807AFA4FAF}"/>
    <dgm:cxn modelId="{CC90E241-16E1-41C4-AA9B-8517434D77EC}" type="presOf" srcId="{86AF7727-22D0-4177-921A-849DDF6B680F}" destId="{84B86D89-1273-477C-ACF8-A81715356165}" srcOrd="0" destOrd="0" presId="urn:microsoft.com/office/officeart/2005/8/layout/hierarchy1"/>
    <dgm:cxn modelId="{95CD9BBE-DBBA-40C7-B37F-12C43BAD4212}" type="presOf" srcId="{AC7C9FB0-5F55-4134-A288-691F1D119609}" destId="{428F5CFA-0679-4882-92D0-DC2457D893C6}" srcOrd="0" destOrd="0" presId="urn:microsoft.com/office/officeart/2005/8/layout/hierarchy1"/>
    <dgm:cxn modelId="{6359D62A-EAB9-452C-8FF9-3894269C74DE}" srcId="{CAC06752-7806-4F29-A1DB-9A39AFA504E1}" destId="{B24DCAEE-382E-448F-8D75-0C1F09257D01}" srcOrd="0" destOrd="0" parTransId="{0760F17D-45B9-4117-A548-3F96C481667F}" sibTransId="{A5FBC3C2-7B8F-4379-8C7D-5FC64ADE338A}"/>
    <dgm:cxn modelId="{B79922B2-CA51-43B8-A2C2-00B06155BBEC}" type="presOf" srcId="{00B76B48-2085-4A9F-8E45-3054BD2BBE6C}" destId="{19D35BF5-467D-480C-B993-95B974BC95F6}" srcOrd="0" destOrd="0" presId="urn:microsoft.com/office/officeart/2005/8/layout/hierarchy1"/>
    <dgm:cxn modelId="{880D2D05-1426-4574-807D-4368FE7FDCA1}" type="presOf" srcId="{265FF51F-12E1-4C67-8DDC-D0C6E4628901}" destId="{6740E5CD-5BDD-4163-9C89-2B19381640B5}" srcOrd="0" destOrd="0" presId="urn:microsoft.com/office/officeart/2005/8/layout/hierarchy1"/>
    <dgm:cxn modelId="{72960E7D-AB87-443B-BD20-DF68766FB1B2}" type="presOf" srcId="{F01F3B89-435F-41E4-9EDC-DFECAEC900FA}" destId="{39719F19-7B4A-4F29-8090-759B584623A3}" srcOrd="0" destOrd="0" presId="urn:microsoft.com/office/officeart/2005/8/layout/hierarchy1"/>
    <dgm:cxn modelId="{2459C57D-690C-467F-9FB0-8CABA1B64EB0}" srcId="{B24DCAEE-382E-448F-8D75-0C1F09257D01}" destId="{4A4951B4-9CED-4238-822D-4ECFFDF9B570}" srcOrd="2" destOrd="0" parTransId="{00B76B48-2085-4A9F-8E45-3054BD2BBE6C}" sibTransId="{44AC017B-F5EA-4C08-988D-AC2263105B35}"/>
    <dgm:cxn modelId="{65343B22-B96F-4344-91F7-7EAF8F72F75C}" type="presOf" srcId="{8AE819F7-77AC-4439-9E90-BB26017B1819}" destId="{C53614AF-FB87-4C04-B9CA-74751394C1EC}" srcOrd="0" destOrd="0" presId="urn:microsoft.com/office/officeart/2005/8/layout/hierarchy1"/>
    <dgm:cxn modelId="{D0656921-9A94-47A3-86F4-280C49EAD237}" srcId="{F01F3B89-435F-41E4-9EDC-DFECAEC900FA}" destId="{27A44922-7B09-41E8-A19D-FF56F98A71D0}" srcOrd="0" destOrd="0" parTransId="{8AE819F7-77AC-4439-9E90-BB26017B1819}" sibTransId="{9DE6A975-622E-4DF0-9F1B-F2B0D9B022B0}"/>
    <dgm:cxn modelId="{BA25484C-7653-4664-9E9C-7C232F43F143}" srcId="{F01F3B89-435F-41E4-9EDC-DFECAEC900FA}" destId="{265FF51F-12E1-4C67-8DDC-D0C6E4628901}" srcOrd="2" destOrd="0" parTransId="{86AF7727-22D0-4177-921A-849DDF6B680F}" sibTransId="{6DDABDDD-8360-441C-B3E9-1BDB599C119E}"/>
    <dgm:cxn modelId="{0CDA9CE5-4433-4C3B-8918-57291557613F}" type="presOf" srcId="{B24DCAEE-382E-448F-8D75-0C1F09257D01}" destId="{63C6D502-E935-4881-BB26-A1A521C48541}" srcOrd="0" destOrd="0" presId="urn:microsoft.com/office/officeart/2005/8/layout/hierarchy1"/>
    <dgm:cxn modelId="{CA1EB938-F11B-4A10-9586-98BCE01FD345}" srcId="{F01F3B89-435F-41E4-9EDC-DFECAEC900FA}" destId="{71ECC256-910A-463C-B0B6-D24958BBFE6C}" srcOrd="3" destOrd="0" parTransId="{BC7F4A49-0CFF-4121-AE0E-C81A75FFB0C8}" sibTransId="{E9364EF3-EB1F-4C8F-AE02-490EC0DFADB8}"/>
    <dgm:cxn modelId="{1E4CA6D3-FC51-4FF8-AC5B-3F624EB656C1}" srcId="{F01F3B89-435F-41E4-9EDC-DFECAEC900FA}" destId="{CAC06752-7806-4F29-A1DB-9A39AFA504E1}" srcOrd="1" destOrd="0" parTransId="{AC7C9FB0-5F55-4134-A288-691F1D119609}" sibTransId="{0533AC94-76B8-4DF6-B96F-FF012C3FB1DB}"/>
    <dgm:cxn modelId="{CCA84A14-51CE-4B7B-9DA1-D804BDA0BB97}" type="presOf" srcId="{4A4951B4-9CED-4238-822D-4ECFFDF9B570}" destId="{C3D4BB9C-B62A-44AB-9D16-BA1C7B9C5706}" srcOrd="0" destOrd="0" presId="urn:microsoft.com/office/officeart/2005/8/layout/hierarchy1"/>
    <dgm:cxn modelId="{1E73D334-4A65-43D4-A26F-A887DCC58BA7}" type="presOf" srcId="{BC7F4A49-0CFF-4121-AE0E-C81A75FFB0C8}" destId="{438F7AF8-87F8-4DC5-BA22-BBD9B25CCE05}" srcOrd="0" destOrd="0" presId="urn:microsoft.com/office/officeart/2005/8/layout/hierarchy1"/>
    <dgm:cxn modelId="{653CCE90-29BB-498A-A67E-82096037005A}" type="presOf" srcId="{0760F17D-45B9-4117-A548-3F96C481667F}" destId="{7EA8204E-AAC1-4D66-A734-15C07DC0C7EA}" srcOrd="0" destOrd="0" presId="urn:microsoft.com/office/officeart/2005/8/layout/hierarchy1"/>
    <dgm:cxn modelId="{A5EA166B-9DA5-42BF-806F-B536BB449E10}" type="presOf" srcId="{1D825F5E-0A17-4160-9740-0663C91A1CD2}" destId="{E18FED07-CF0B-4C71-85EB-774E2EFAF580}" srcOrd="0" destOrd="0" presId="urn:microsoft.com/office/officeart/2005/8/layout/hierarchy1"/>
    <dgm:cxn modelId="{64B75274-72DF-4740-BDD5-0E6550E6731A}" type="presOf" srcId="{473CEB41-FDCB-49B4-9E4C-376B1A52AB6A}" destId="{FA9734D7-C680-47DA-B245-908C7F4313DD}" srcOrd="0" destOrd="0" presId="urn:microsoft.com/office/officeart/2005/8/layout/hierarchy1"/>
    <dgm:cxn modelId="{ABBC1233-1C95-4A99-B493-357705518217}" type="presOf" srcId="{71ECC256-910A-463C-B0B6-D24958BBFE6C}" destId="{DB00931A-B4F1-45D8-B9BD-6ED8AD522BBA}" srcOrd="0" destOrd="0" presId="urn:microsoft.com/office/officeart/2005/8/layout/hierarchy1"/>
    <dgm:cxn modelId="{99F0F564-8467-44F6-8717-2C6779DBD9F0}" type="presOf" srcId="{81DD69B4-1747-4127-8BC6-3B03A17EBB60}" destId="{53C3684D-E435-4C97-A2D2-1F30A4BE4208}" srcOrd="0" destOrd="0" presId="urn:microsoft.com/office/officeart/2005/8/layout/hierarchy1"/>
    <dgm:cxn modelId="{3DFEB346-5297-4B18-AEC9-BA8F747082AA}" type="presOf" srcId="{CAC06752-7806-4F29-A1DB-9A39AFA504E1}" destId="{E65687D7-C9E2-4E8C-B53F-1EC3A2EA39E4}" srcOrd="0" destOrd="0" presId="urn:microsoft.com/office/officeart/2005/8/layout/hierarchy1"/>
    <dgm:cxn modelId="{A8B22164-8DC2-48AD-8CDD-B59C678D47A5}" type="presOf" srcId="{48241A36-BABD-4A62-9F7A-28B0560B44D9}" destId="{BF972C15-7242-4015-B003-16C95A78B2DC}" srcOrd="0" destOrd="0" presId="urn:microsoft.com/office/officeart/2005/8/layout/hierarchy1"/>
    <dgm:cxn modelId="{03D6EC38-3C41-4D2F-AD91-3B75E155C18F}" type="presOf" srcId="{27A44922-7B09-41E8-A19D-FF56F98A71D0}" destId="{EC3D94C2-6C49-4E85-AEF8-E9A5315AD698}" srcOrd="0" destOrd="0" presId="urn:microsoft.com/office/officeart/2005/8/layout/hierarchy1"/>
    <dgm:cxn modelId="{C1FCC694-B1BC-4119-862B-F400E6400485}" srcId="{B24DCAEE-382E-448F-8D75-0C1F09257D01}" destId="{1D825F5E-0A17-4160-9740-0663C91A1CD2}" srcOrd="0" destOrd="0" parTransId="{766D1360-5EDD-4830-AF1F-07F739AC6A3B}" sibTransId="{AD63BA2C-AC12-4F66-A108-EC30BCDE50BF}"/>
    <dgm:cxn modelId="{78517485-0D2B-4C09-8718-31CA6350E589}" type="presParOf" srcId="{FA9734D7-C680-47DA-B245-908C7F4313DD}" destId="{9A29A8EE-6C16-4D94-8993-504458B681E8}" srcOrd="0" destOrd="0" presId="urn:microsoft.com/office/officeart/2005/8/layout/hierarchy1"/>
    <dgm:cxn modelId="{48DF63DC-6568-4D9F-B830-CDFDD47F0891}" type="presParOf" srcId="{9A29A8EE-6C16-4D94-8993-504458B681E8}" destId="{2AEFD0A6-726D-47A3-B9D8-863824F8EA65}" srcOrd="0" destOrd="0" presId="urn:microsoft.com/office/officeart/2005/8/layout/hierarchy1"/>
    <dgm:cxn modelId="{670C6D25-2C7B-4DB9-A225-4150D94794FD}" type="presParOf" srcId="{2AEFD0A6-726D-47A3-B9D8-863824F8EA65}" destId="{9BC0BB48-D896-40DC-B367-51C55E27A3B0}" srcOrd="0" destOrd="0" presId="urn:microsoft.com/office/officeart/2005/8/layout/hierarchy1"/>
    <dgm:cxn modelId="{FD552C5C-D657-41ED-9736-8E8175A7E69D}" type="presParOf" srcId="{2AEFD0A6-726D-47A3-B9D8-863824F8EA65}" destId="{39719F19-7B4A-4F29-8090-759B584623A3}" srcOrd="1" destOrd="0" presId="urn:microsoft.com/office/officeart/2005/8/layout/hierarchy1"/>
    <dgm:cxn modelId="{23BB7E8C-883C-4742-90D3-7E35DC3E9570}" type="presParOf" srcId="{9A29A8EE-6C16-4D94-8993-504458B681E8}" destId="{5A74A4FB-C78B-4C28-946E-6B9B8F64E7BD}" srcOrd="1" destOrd="0" presId="urn:microsoft.com/office/officeart/2005/8/layout/hierarchy1"/>
    <dgm:cxn modelId="{91675626-0E88-4730-AE4B-9ABB0AA335E7}" type="presParOf" srcId="{5A74A4FB-C78B-4C28-946E-6B9B8F64E7BD}" destId="{C53614AF-FB87-4C04-B9CA-74751394C1EC}" srcOrd="0" destOrd="0" presId="urn:microsoft.com/office/officeart/2005/8/layout/hierarchy1"/>
    <dgm:cxn modelId="{6A975770-B658-4D8C-8CA4-36C357FFA421}" type="presParOf" srcId="{5A74A4FB-C78B-4C28-946E-6B9B8F64E7BD}" destId="{95DD3FA4-C258-4626-BDE1-EFDAD063D7EE}" srcOrd="1" destOrd="0" presId="urn:microsoft.com/office/officeart/2005/8/layout/hierarchy1"/>
    <dgm:cxn modelId="{FA9BED43-5585-4A4A-B2B9-CDC6DA9313AC}" type="presParOf" srcId="{95DD3FA4-C258-4626-BDE1-EFDAD063D7EE}" destId="{8E560055-1493-4E66-835F-A74F159606BF}" srcOrd="0" destOrd="0" presId="urn:microsoft.com/office/officeart/2005/8/layout/hierarchy1"/>
    <dgm:cxn modelId="{F6074340-4187-40B0-9CA8-DBA984968084}" type="presParOf" srcId="{8E560055-1493-4E66-835F-A74F159606BF}" destId="{F9957DF1-DD11-4EFF-90B4-1BD0ABB10B7A}" srcOrd="0" destOrd="0" presId="urn:microsoft.com/office/officeart/2005/8/layout/hierarchy1"/>
    <dgm:cxn modelId="{22C313C2-E89D-4132-B1CF-115DDB18E1AD}" type="presParOf" srcId="{8E560055-1493-4E66-835F-A74F159606BF}" destId="{EC3D94C2-6C49-4E85-AEF8-E9A5315AD698}" srcOrd="1" destOrd="0" presId="urn:microsoft.com/office/officeart/2005/8/layout/hierarchy1"/>
    <dgm:cxn modelId="{3B24060D-6599-40DC-B60D-92F6067EEC87}" type="presParOf" srcId="{95DD3FA4-C258-4626-BDE1-EFDAD063D7EE}" destId="{DBDBD31F-E8F4-4BC8-BBA8-1893215B9AEB}" srcOrd="1" destOrd="0" presId="urn:microsoft.com/office/officeart/2005/8/layout/hierarchy1"/>
    <dgm:cxn modelId="{5E98B29A-8254-48B2-8F53-1F752EC33E15}" type="presParOf" srcId="{5A74A4FB-C78B-4C28-946E-6B9B8F64E7BD}" destId="{428F5CFA-0679-4882-92D0-DC2457D893C6}" srcOrd="2" destOrd="0" presId="urn:microsoft.com/office/officeart/2005/8/layout/hierarchy1"/>
    <dgm:cxn modelId="{A7AB44C0-D3DD-471C-B3CD-C7B65070989B}" type="presParOf" srcId="{5A74A4FB-C78B-4C28-946E-6B9B8F64E7BD}" destId="{3583CBF7-BBE6-4613-A8AC-C37E50FC1AA8}" srcOrd="3" destOrd="0" presId="urn:microsoft.com/office/officeart/2005/8/layout/hierarchy1"/>
    <dgm:cxn modelId="{CB1B1A55-49A0-4148-9324-DA5C6837418A}" type="presParOf" srcId="{3583CBF7-BBE6-4613-A8AC-C37E50FC1AA8}" destId="{99B60D49-6E2B-47B2-8FA1-D8D8D0DFCA5A}" srcOrd="0" destOrd="0" presId="urn:microsoft.com/office/officeart/2005/8/layout/hierarchy1"/>
    <dgm:cxn modelId="{96BA3888-282F-487A-84D0-B72ED0199D2C}" type="presParOf" srcId="{99B60D49-6E2B-47B2-8FA1-D8D8D0DFCA5A}" destId="{6F0A64E9-E9F7-4987-8337-F700A8CB8E0C}" srcOrd="0" destOrd="0" presId="urn:microsoft.com/office/officeart/2005/8/layout/hierarchy1"/>
    <dgm:cxn modelId="{C6504323-DD8E-4F11-8458-B0E1BC090868}" type="presParOf" srcId="{99B60D49-6E2B-47B2-8FA1-D8D8D0DFCA5A}" destId="{E65687D7-C9E2-4E8C-B53F-1EC3A2EA39E4}" srcOrd="1" destOrd="0" presId="urn:microsoft.com/office/officeart/2005/8/layout/hierarchy1"/>
    <dgm:cxn modelId="{03D7676A-9228-44C7-B899-C750FCAF5C17}" type="presParOf" srcId="{3583CBF7-BBE6-4613-A8AC-C37E50FC1AA8}" destId="{09EB6ABA-D461-4D91-BE7D-7740CB6FFDB5}" srcOrd="1" destOrd="0" presId="urn:microsoft.com/office/officeart/2005/8/layout/hierarchy1"/>
    <dgm:cxn modelId="{15B02792-1246-4E42-B188-1FD725EC3806}" type="presParOf" srcId="{09EB6ABA-D461-4D91-BE7D-7740CB6FFDB5}" destId="{7EA8204E-AAC1-4D66-A734-15C07DC0C7EA}" srcOrd="0" destOrd="0" presId="urn:microsoft.com/office/officeart/2005/8/layout/hierarchy1"/>
    <dgm:cxn modelId="{5DDDB55C-CCED-4749-8428-BF0267456962}" type="presParOf" srcId="{09EB6ABA-D461-4D91-BE7D-7740CB6FFDB5}" destId="{9C23F98F-E8C2-4488-AD2E-107F1453E981}" srcOrd="1" destOrd="0" presId="urn:microsoft.com/office/officeart/2005/8/layout/hierarchy1"/>
    <dgm:cxn modelId="{062DAEF4-A3DC-4C41-AE1F-89CB09F10643}" type="presParOf" srcId="{9C23F98F-E8C2-4488-AD2E-107F1453E981}" destId="{70200155-1B2E-4918-AC44-EA516B76A91C}" srcOrd="0" destOrd="0" presId="urn:microsoft.com/office/officeart/2005/8/layout/hierarchy1"/>
    <dgm:cxn modelId="{F3E82050-18AE-4FD3-9BB7-667B72D21703}" type="presParOf" srcId="{70200155-1B2E-4918-AC44-EA516B76A91C}" destId="{0204C0D4-32B5-45F4-AF97-A8EB464C42F3}" srcOrd="0" destOrd="0" presId="urn:microsoft.com/office/officeart/2005/8/layout/hierarchy1"/>
    <dgm:cxn modelId="{5AB8F787-4353-46DF-BBC5-619A38A1745E}" type="presParOf" srcId="{70200155-1B2E-4918-AC44-EA516B76A91C}" destId="{63C6D502-E935-4881-BB26-A1A521C48541}" srcOrd="1" destOrd="0" presId="urn:microsoft.com/office/officeart/2005/8/layout/hierarchy1"/>
    <dgm:cxn modelId="{A4D8DB0D-0429-4C8F-AA0C-DE2CA6762489}" type="presParOf" srcId="{9C23F98F-E8C2-4488-AD2E-107F1453E981}" destId="{D55331D4-8C60-44C2-8CCB-3A53278000CA}" srcOrd="1" destOrd="0" presId="urn:microsoft.com/office/officeart/2005/8/layout/hierarchy1"/>
    <dgm:cxn modelId="{7953F744-9B20-4405-B667-0432B9046A7F}" type="presParOf" srcId="{D55331D4-8C60-44C2-8CCB-3A53278000CA}" destId="{FEED131B-F7CD-4058-A6D3-735EBF81B1EA}" srcOrd="0" destOrd="0" presId="urn:microsoft.com/office/officeart/2005/8/layout/hierarchy1"/>
    <dgm:cxn modelId="{B16283D3-18F8-456B-B4F1-CD7BDE7810D6}" type="presParOf" srcId="{D55331D4-8C60-44C2-8CCB-3A53278000CA}" destId="{BDAAE070-DA11-4351-A515-4B446F5BC78B}" srcOrd="1" destOrd="0" presId="urn:microsoft.com/office/officeart/2005/8/layout/hierarchy1"/>
    <dgm:cxn modelId="{332D59A0-D626-4EA4-BC3C-95473F975A79}" type="presParOf" srcId="{BDAAE070-DA11-4351-A515-4B446F5BC78B}" destId="{F0085F27-465C-4AA5-9B20-38C295EF31EC}" srcOrd="0" destOrd="0" presId="urn:microsoft.com/office/officeart/2005/8/layout/hierarchy1"/>
    <dgm:cxn modelId="{76E9F981-9E3B-4221-9589-EA6D788AD2AC}" type="presParOf" srcId="{F0085F27-465C-4AA5-9B20-38C295EF31EC}" destId="{219F03EE-525B-42DC-B542-A373DBE00856}" srcOrd="0" destOrd="0" presId="urn:microsoft.com/office/officeart/2005/8/layout/hierarchy1"/>
    <dgm:cxn modelId="{4F49D674-37AA-4B9F-87AA-A8AFCCFB0886}" type="presParOf" srcId="{F0085F27-465C-4AA5-9B20-38C295EF31EC}" destId="{E18FED07-CF0B-4C71-85EB-774E2EFAF580}" srcOrd="1" destOrd="0" presId="urn:microsoft.com/office/officeart/2005/8/layout/hierarchy1"/>
    <dgm:cxn modelId="{BB8D3197-D4EC-42A7-B1B6-31844FA75E27}" type="presParOf" srcId="{BDAAE070-DA11-4351-A515-4B446F5BC78B}" destId="{DDD3F7CB-C822-4888-9DB9-EC1F6C2B5CAD}" srcOrd="1" destOrd="0" presId="urn:microsoft.com/office/officeart/2005/8/layout/hierarchy1"/>
    <dgm:cxn modelId="{4BE84F8E-263E-426F-AF12-295C089BA874}" type="presParOf" srcId="{D55331D4-8C60-44C2-8CCB-3A53278000CA}" destId="{53C3684D-E435-4C97-A2D2-1F30A4BE4208}" srcOrd="2" destOrd="0" presId="urn:microsoft.com/office/officeart/2005/8/layout/hierarchy1"/>
    <dgm:cxn modelId="{37F8FC40-513B-4275-9B87-081184A799F5}" type="presParOf" srcId="{D55331D4-8C60-44C2-8CCB-3A53278000CA}" destId="{3049353B-3E3C-426E-BCA7-10ABBC76E6AC}" srcOrd="3" destOrd="0" presId="urn:microsoft.com/office/officeart/2005/8/layout/hierarchy1"/>
    <dgm:cxn modelId="{52531B5F-53C6-4E8B-A034-05984C5AEADB}" type="presParOf" srcId="{3049353B-3E3C-426E-BCA7-10ABBC76E6AC}" destId="{70F84B2E-3A26-42CB-A67F-54CA30706F0A}" srcOrd="0" destOrd="0" presId="urn:microsoft.com/office/officeart/2005/8/layout/hierarchy1"/>
    <dgm:cxn modelId="{EF4C0103-A5E3-45CC-AFD3-8EAE280BA07D}" type="presParOf" srcId="{70F84B2E-3A26-42CB-A67F-54CA30706F0A}" destId="{C24CF23A-F89B-4EBA-8DBA-D66A3370887F}" srcOrd="0" destOrd="0" presId="urn:microsoft.com/office/officeart/2005/8/layout/hierarchy1"/>
    <dgm:cxn modelId="{0CA42469-EAA7-4C91-BFA2-64948DE06FFD}" type="presParOf" srcId="{70F84B2E-3A26-42CB-A67F-54CA30706F0A}" destId="{BF972C15-7242-4015-B003-16C95A78B2DC}" srcOrd="1" destOrd="0" presId="urn:microsoft.com/office/officeart/2005/8/layout/hierarchy1"/>
    <dgm:cxn modelId="{C62605CA-C769-4670-9768-A54E8A52B106}" type="presParOf" srcId="{3049353B-3E3C-426E-BCA7-10ABBC76E6AC}" destId="{D4385051-3A14-4FED-87F3-380839B15C69}" srcOrd="1" destOrd="0" presId="urn:microsoft.com/office/officeart/2005/8/layout/hierarchy1"/>
    <dgm:cxn modelId="{DB5E2400-AACD-40D0-A36F-3AFC577AD560}" type="presParOf" srcId="{D55331D4-8C60-44C2-8CCB-3A53278000CA}" destId="{19D35BF5-467D-480C-B993-95B974BC95F6}" srcOrd="4" destOrd="0" presId="urn:microsoft.com/office/officeart/2005/8/layout/hierarchy1"/>
    <dgm:cxn modelId="{014FAD6F-D4E3-429C-BB4A-BA1A8A7D8987}" type="presParOf" srcId="{D55331D4-8C60-44C2-8CCB-3A53278000CA}" destId="{1133798F-FC08-441F-9EF1-A2266D75B087}" srcOrd="5" destOrd="0" presId="urn:microsoft.com/office/officeart/2005/8/layout/hierarchy1"/>
    <dgm:cxn modelId="{671D0FC0-E075-450E-9E11-5E2B3AD128ED}" type="presParOf" srcId="{1133798F-FC08-441F-9EF1-A2266D75B087}" destId="{0A1408B3-7046-47D4-94A5-0D4218FAB44B}" srcOrd="0" destOrd="0" presId="urn:microsoft.com/office/officeart/2005/8/layout/hierarchy1"/>
    <dgm:cxn modelId="{51C9AF87-5958-410B-96F2-F626FBC0D0B4}" type="presParOf" srcId="{0A1408B3-7046-47D4-94A5-0D4218FAB44B}" destId="{C1AF8F33-34C8-4BCB-AF3F-F88514167192}" srcOrd="0" destOrd="0" presId="urn:microsoft.com/office/officeart/2005/8/layout/hierarchy1"/>
    <dgm:cxn modelId="{120184FD-5BAC-41C0-99C4-0F9B60D1B425}" type="presParOf" srcId="{0A1408B3-7046-47D4-94A5-0D4218FAB44B}" destId="{C3D4BB9C-B62A-44AB-9D16-BA1C7B9C5706}" srcOrd="1" destOrd="0" presId="urn:microsoft.com/office/officeart/2005/8/layout/hierarchy1"/>
    <dgm:cxn modelId="{2D63FBAF-2305-4600-AC6C-22061BD29CA7}" type="presParOf" srcId="{1133798F-FC08-441F-9EF1-A2266D75B087}" destId="{45A10B09-911C-409A-8625-6808FE2B0038}" srcOrd="1" destOrd="0" presId="urn:microsoft.com/office/officeart/2005/8/layout/hierarchy1"/>
    <dgm:cxn modelId="{40BB9EE3-EC85-462A-A1E2-942378ADB2D8}" type="presParOf" srcId="{5A74A4FB-C78B-4C28-946E-6B9B8F64E7BD}" destId="{84B86D89-1273-477C-ACF8-A81715356165}" srcOrd="4" destOrd="0" presId="urn:microsoft.com/office/officeart/2005/8/layout/hierarchy1"/>
    <dgm:cxn modelId="{2A22656D-9AAC-4CC6-8E0B-6B922674B1E5}" type="presParOf" srcId="{5A74A4FB-C78B-4C28-946E-6B9B8F64E7BD}" destId="{237595FC-D205-4D07-9D7A-90AF044CFB50}" srcOrd="5" destOrd="0" presId="urn:microsoft.com/office/officeart/2005/8/layout/hierarchy1"/>
    <dgm:cxn modelId="{E6CB1489-AB62-4EB5-A76E-9AFB964E996D}" type="presParOf" srcId="{237595FC-D205-4D07-9D7A-90AF044CFB50}" destId="{B1E89640-B3C0-4ABE-9720-F9B244360D55}" srcOrd="0" destOrd="0" presId="urn:microsoft.com/office/officeart/2005/8/layout/hierarchy1"/>
    <dgm:cxn modelId="{C441D9CF-CAE3-4904-A9F5-D7122E74032E}" type="presParOf" srcId="{B1E89640-B3C0-4ABE-9720-F9B244360D55}" destId="{33947DF6-B670-442E-B5A8-3D766AD5F2B0}" srcOrd="0" destOrd="0" presId="urn:microsoft.com/office/officeart/2005/8/layout/hierarchy1"/>
    <dgm:cxn modelId="{9AD26D99-05C6-40CE-BE0E-98D2E95D8D14}" type="presParOf" srcId="{B1E89640-B3C0-4ABE-9720-F9B244360D55}" destId="{6740E5CD-5BDD-4163-9C89-2B19381640B5}" srcOrd="1" destOrd="0" presId="urn:microsoft.com/office/officeart/2005/8/layout/hierarchy1"/>
    <dgm:cxn modelId="{BB1732E1-CE0F-4F89-B804-A1F1BDA0391B}" type="presParOf" srcId="{237595FC-D205-4D07-9D7A-90AF044CFB50}" destId="{C7EF786A-0CB8-49EE-9799-0DAD019C1C9D}" srcOrd="1" destOrd="0" presId="urn:microsoft.com/office/officeart/2005/8/layout/hierarchy1"/>
    <dgm:cxn modelId="{643FAAB8-70DB-43A1-BC9D-242C504E0D73}" type="presParOf" srcId="{5A74A4FB-C78B-4C28-946E-6B9B8F64E7BD}" destId="{438F7AF8-87F8-4DC5-BA22-BBD9B25CCE05}" srcOrd="6" destOrd="0" presId="urn:microsoft.com/office/officeart/2005/8/layout/hierarchy1"/>
    <dgm:cxn modelId="{C46A9E9C-152B-4E5B-98B1-B687779BEC55}" type="presParOf" srcId="{5A74A4FB-C78B-4C28-946E-6B9B8F64E7BD}" destId="{6E594C0C-1570-4A9F-BADB-29B07974D158}" srcOrd="7" destOrd="0" presId="urn:microsoft.com/office/officeart/2005/8/layout/hierarchy1"/>
    <dgm:cxn modelId="{211F9FA5-0B65-482E-A3B2-7E8579DB74AB}" type="presParOf" srcId="{6E594C0C-1570-4A9F-BADB-29B07974D158}" destId="{212E7A3A-A024-4CBD-92F9-88023604A4DD}" srcOrd="0" destOrd="0" presId="urn:microsoft.com/office/officeart/2005/8/layout/hierarchy1"/>
    <dgm:cxn modelId="{E08DD249-EFC4-4878-BBB0-1912EBA6A1BE}" type="presParOf" srcId="{212E7A3A-A024-4CBD-92F9-88023604A4DD}" destId="{A5747CF7-BF4D-41FF-84CB-0AFDAEAE8273}" srcOrd="0" destOrd="0" presId="urn:microsoft.com/office/officeart/2005/8/layout/hierarchy1"/>
    <dgm:cxn modelId="{DB3A011D-B570-4C86-A2A9-5257CBA76835}" type="presParOf" srcId="{212E7A3A-A024-4CBD-92F9-88023604A4DD}" destId="{DB00931A-B4F1-45D8-B9BD-6ED8AD522BBA}" srcOrd="1" destOrd="0" presId="urn:microsoft.com/office/officeart/2005/8/layout/hierarchy1"/>
    <dgm:cxn modelId="{04E9B5A1-0260-450E-B020-272208CDB9A9}" type="presParOf" srcId="{6E594C0C-1570-4A9F-BADB-29B07974D158}" destId="{DE9A2217-20A0-4CA2-8175-9626DCD57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8F7AF8-87F8-4DC5-BA22-BBD9B25CCE05}">
      <dsp:nvSpPr>
        <dsp:cNvPr id="0" name=""/>
        <dsp:cNvSpPr/>
      </dsp:nvSpPr>
      <dsp:spPr>
        <a:xfrm>
          <a:off x="4290396" y="1018052"/>
          <a:ext cx="3369003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3369003" y="364209"/>
              </a:lnTo>
              <a:lnTo>
                <a:pt x="3369003" y="53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86D89-1273-477C-ACF8-A81715356165}">
      <dsp:nvSpPr>
        <dsp:cNvPr id="0" name=""/>
        <dsp:cNvSpPr/>
      </dsp:nvSpPr>
      <dsp:spPr>
        <a:xfrm>
          <a:off x="4290396" y="1018052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09"/>
              </a:lnTo>
              <a:lnTo>
                <a:pt x="1123001" y="364209"/>
              </a:lnTo>
              <a:lnTo>
                <a:pt x="1123001" y="53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35BF5-467D-480C-B993-95B974BC95F6}">
      <dsp:nvSpPr>
        <dsp:cNvPr id="0" name=""/>
        <dsp:cNvSpPr/>
      </dsp:nvSpPr>
      <dsp:spPr>
        <a:xfrm>
          <a:off x="4044335" y="3378249"/>
          <a:ext cx="3151021" cy="532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92"/>
              </a:lnTo>
              <a:lnTo>
                <a:pt x="3151021" y="361992"/>
              </a:lnTo>
              <a:lnTo>
                <a:pt x="3151021" y="532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3684D-E435-4C97-A2D2-1F30A4BE4208}">
      <dsp:nvSpPr>
        <dsp:cNvPr id="0" name=""/>
        <dsp:cNvSpPr/>
      </dsp:nvSpPr>
      <dsp:spPr>
        <a:xfrm>
          <a:off x="3981286" y="3378249"/>
          <a:ext cx="91440" cy="532229"/>
        </a:xfrm>
        <a:custGeom>
          <a:avLst/>
          <a:gdLst/>
          <a:ahLst/>
          <a:cxnLst/>
          <a:rect l="0" t="0" r="0" b="0"/>
          <a:pathLst>
            <a:path>
              <a:moveTo>
                <a:pt x="63048" y="0"/>
              </a:moveTo>
              <a:lnTo>
                <a:pt x="63048" y="361992"/>
              </a:lnTo>
              <a:lnTo>
                <a:pt x="45720" y="361992"/>
              </a:lnTo>
              <a:lnTo>
                <a:pt x="45720" y="5322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D131B-F7CD-4058-A6D3-735EBF81B1EA}">
      <dsp:nvSpPr>
        <dsp:cNvPr id="0" name=""/>
        <dsp:cNvSpPr/>
      </dsp:nvSpPr>
      <dsp:spPr>
        <a:xfrm>
          <a:off x="921392" y="3378249"/>
          <a:ext cx="3122942" cy="554750"/>
        </a:xfrm>
        <a:custGeom>
          <a:avLst/>
          <a:gdLst/>
          <a:ahLst/>
          <a:cxnLst/>
          <a:rect l="0" t="0" r="0" b="0"/>
          <a:pathLst>
            <a:path>
              <a:moveTo>
                <a:pt x="3122942" y="0"/>
              </a:moveTo>
              <a:lnTo>
                <a:pt x="3122942" y="384513"/>
              </a:lnTo>
              <a:lnTo>
                <a:pt x="0" y="384513"/>
              </a:lnTo>
              <a:lnTo>
                <a:pt x="0" y="5547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8204E-AAC1-4D66-A734-15C07DC0C7EA}">
      <dsp:nvSpPr>
        <dsp:cNvPr id="0" name=""/>
        <dsp:cNvSpPr/>
      </dsp:nvSpPr>
      <dsp:spPr>
        <a:xfrm>
          <a:off x="3167395" y="2213384"/>
          <a:ext cx="876939" cy="51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905"/>
              </a:lnTo>
              <a:lnTo>
                <a:pt x="876939" y="343905"/>
              </a:lnTo>
              <a:lnTo>
                <a:pt x="876939" y="5141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5CFA-0679-4882-92D0-DC2457D893C6}">
      <dsp:nvSpPr>
        <dsp:cNvPr id="0" name=""/>
        <dsp:cNvSpPr/>
      </dsp:nvSpPr>
      <dsp:spPr>
        <a:xfrm>
          <a:off x="3167395" y="1018052"/>
          <a:ext cx="1123001" cy="534446"/>
        </a:xfrm>
        <a:custGeom>
          <a:avLst/>
          <a:gdLst/>
          <a:ahLst/>
          <a:cxnLst/>
          <a:rect l="0" t="0" r="0" b="0"/>
          <a:pathLst>
            <a:path>
              <a:moveTo>
                <a:pt x="1123001" y="0"/>
              </a:moveTo>
              <a:lnTo>
                <a:pt x="1123001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614AF-FB87-4C04-B9CA-74751394C1EC}">
      <dsp:nvSpPr>
        <dsp:cNvPr id="0" name=""/>
        <dsp:cNvSpPr/>
      </dsp:nvSpPr>
      <dsp:spPr>
        <a:xfrm>
          <a:off x="921392" y="1018052"/>
          <a:ext cx="3369003" cy="534446"/>
        </a:xfrm>
        <a:custGeom>
          <a:avLst/>
          <a:gdLst/>
          <a:ahLst/>
          <a:cxnLst/>
          <a:rect l="0" t="0" r="0" b="0"/>
          <a:pathLst>
            <a:path>
              <a:moveTo>
                <a:pt x="3369003" y="0"/>
              </a:moveTo>
              <a:lnTo>
                <a:pt x="3369003" y="364209"/>
              </a:lnTo>
              <a:lnTo>
                <a:pt x="0" y="364209"/>
              </a:lnTo>
              <a:lnTo>
                <a:pt x="0" y="534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0BB48-D896-40DC-B367-51C55E27A3B0}">
      <dsp:nvSpPr>
        <dsp:cNvPr id="0" name=""/>
        <dsp:cNvSpPr/>
      </dsp:nvSpPr>
      <dsp:spPr>
        <a:xfrm>
          <a:off x="3371577" y="223358"/>
          <a:ext cx="1837638" cy="794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19F19-7B4A-4F29-8090-759B584623A3}">
      <dsp:nvSpPr>
        <dsp:cNvPr id="0" name=""/>
        <dsp:cNvSpPr/>
      </dsp:nvSpPr>
      <dsp:spPr>
        <a:xfrm>
          <a:off x="3575759" y="417331"/>
          <a:ext cx="1837638" cy="7946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Активный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отдых</a:t>
          </a:r>
          <a:endParaRPr lang="ru-RU" sz="1800" b="0" kern="1200" dirty="0"/>
        </a:p>
      </dsp:txBody>
      <dsp:txXfrm>
        <a:off x="3575759" y="417331"/>
        <a:ext cx="1837638" cy="794694"/>
      </dsp:txXfrm>
    </dsp:sp>
    <dsp:sp modelId="{F9957DF1-DD11-4EFF-90B4-1BD0ABB10B7A}">
      <dsp:nvSpPr>
        <dsp:cNvPr id="0" name=""/>
        <dsp:cNvSpPr/>
      </dsp:nvSpPr>
      <dsp:spPr>
        <a:xfrm>
          <a:off x="2573" y="1552499"/>
          <a:ext cx="1837638" cy="660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D94C2-6C49-4E85-AEF8-E9A5315AD698}">
      <dsp:nvSpPr>
        <dsp:cNvPr id="0" name=""/>
        <dsp:cNvSpPr/>
      </dsp:nvSpPr>
      <dsp:spPr>
        <a:xfrm>
          <a:off x="206755" y="1746472"/>
          <a:ext cx="1837638" cy="660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Физкультурные развлечения детей и взрослых</a:t>
          </a:r>
          <a:endParaRPr lang="ru-RU" sz="1300" kern="1200" dirty="0"/>
        </a:p>
      </dsp:txBody>
      <dsp:txXfrm>
        <a:off x="206755" y="1746472"/>
        <a:ext cx="1837638" cy="660885"/>
      </dsp:txXfrm>
    </dsp:sp>
    <dsp:sp modelId="{6F0A64E9-E9F7-4987-8337-F700A8CB8E0C}">
      <dsp:nvSpPr>
        <dsp:cNvPr id="0" name=""/>
        <dsp:cNvSpPr/>
      </dsp:nvSpPr>
      <dsp:spPr>
        <a:xfrm>
          <a:off x="2248576" y="1552499"/>
          <a:ext cx="1837638" cy="660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687D7-C9E2-4E8C-B53F-1EC3A2EA39E4}">
      <dsp:nvSpPr>
        <dsp:cNvPr id="0" name=""/>
        <dsp:cNvSpPr/>
      </dsp:nvSpPr>
      <dsp:spPr>
        <a:xfrm>
          <a:off x="2452758" y="1746472"/>
          <a:ext cx="1837638" cy="660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Физкультурные занятия детей</a:t>
          </a:r>
          <a:endParaRPr lang="ru-RU" sz="1300" kern="1200" dirty="0"/>
        </a:p>
      </dsp:txBody>
      <dsp:txXfrm>
        <a:off x="2452758" y="1746472"/>
        <a:ext cx="1837638" cy="660885"/>
      </dsp:txXfrm>
    </dsp:sp>
    <dsp:sp modelId="{0204C0D4-32B5-45F4-AF97-A8EB464C42F3}">
      <dsp:nvSpPr>
        <dsp:cNvPr id="0" name=""/>
        <dsp:cNvSpPr/>
      </dsp:nvSpPr>
      <dsp:spPr>
        <a:xfrm>
          <a:off x="1339524" y="2727527"/>
          <a:ext cx="5409621" cy="650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6D502-E935-4881-BB26-A1A521C48541}">
      <dsp:nvSpPr>
        <dsp:cNvPr id="0" name=""/>
        <dsp:cNvSpPr/>
      </dsp:nvSpPr>
      <dsp:spPr>
        <a:xfrm>
          <a:off x="1543706" y="2921500"/>
          <a:ext cx="5409621" cy="650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Занятия на дом</a:t>
          </a:r>
          <a:endParaRPr lang="ru-RU" sz="2000" kern="1200" dirty="0"/>
        </a:p>
      </dsp:txBody>
      <dsp:txXfrm>
        <a:off x="1543706" y="2921500"/>
        <a:ext cx="5409621" cy="650722"/>
      </dsp:txXfrm>
    </dsp:sp>
    <dsp:sp modelId="{219F03EE-525B-42DC-B542-A373DBE00856}">
      <dsp:nvSpPr>
        <dsp:cNvPr id="0" name=""/>
        <dsp:cNvSpPr/>
      </dsp:nvSpPr>
      <dsp:spPr>
        <a:xfrm>
          <a:off x="2573" y="3933000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FED07-CF0B-4C71-85EB-774E2EFAF580}">
      <dsp:nvSpPr>
        <dsp:cNvPr id="0" name=""/>
        <dsp:cNvSpPr/>
      </dsp:nvSpPr>
      <dsp:spPr>
        <a:xfrm>
          <a:off x="206755" y="4126973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Утренняя гимнастика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совместно с родителями</a:t>
          </a:r>
          <a:endParaRPr lang="ru-RU" sz="1300" kern="1200" dirty="0"/>
        </a:p>
      </dsp:txBody>
      <dsp:txXfrm>
        <a:off x="206755" y="4126973"/>
        <a:ext cx="1837638" cy="1166900"/>
      </dsp:txXfrm>
    </dsp:sp>
    <dsp:sp modelId="{C24CF23A-F89B-4EBA-8DBA-D66A3370887F}">
      <dsp:nvSpPr>
        <dsp:cNvPr id="0" name=""/>
        <dsp:cNvSpPr/>
      </dsp:nvSpPr>
      <dsp:spPr>
        <a:xfrm>
          <a:off x="3108186" y="3910478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72C15-7242-4015-B003-16C95A78B2DC}">
      <dsp:nvSpPr>
        <dsp:cNvPr id="0" name=""/>
        <dsp:cNvSpPr/>
      </dsp:nvSpPr>
      <dsp:spPr>
        <a:xfrm>
          <a:off x="3312368" y="4104451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Игры и игровые упражнения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совместно с  родителями</a:t>
          </a:r>
          <a:endParaRPr lang="ru-RU" sz="1300" kern="1200" dirty="0"/>
        </a:p>
      </dsp:txBody>
      <dsp:txXfrm>
        <a:off x="3312368" y="4104451"/>
        <a:ext cx="1837638" cy="1166900"/>
      </dsp:txXfrm>
    </dsp:sp>
    <dsp:sp modelId="{C1AF8F33-34C8-4BCB-AF3F-F88514167192}">
      <dsp:nvSpPr>
        <dsp:cNvPr id="0" name=""/>
        <dsp:cNvSpPr/>
      </dsp:nvSpPr>
      <dsp:spPr>
        <a:xfrm>
          <a:off x="6276537" y="3910478"/>
          <a:ext cx="1837638" cy="1166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4BB9C-B62A-44AB-9D16-BA1C7B9C5706}">
      <dsp:nvSpPr>
        <dsp:cNvPr id="0" name=""/>
        <dsp:cNvSpPr/>
      </dsp:nvSpPr>
      <dsp:spPr>
        <a:xfrm>
          <a:off x="6480719" y="4104451"/>
          <a:ext cx="1837638" cy="116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Комплексы упражнений по коррекции осанки и плоскостопия у детей </a:t>
          </a:r>
          <a:endParaRPr lang="ru-RU" sz="1300" kern="1200" dirty="0"/>
        </a:p>
      </dsp:txBody>
      <dsp:txXfrm>
        <a:off x="6480719" y="4104451"/>
        <a:ext cx="1837638" cy="1166900"/>
      </dsp:txXfrm>
    </dsp:sp>
    <dsp:sp modelId="{33947DF6-B670-442E-B5A8-3D766AD5F2B0}">
      <dsp:nvSpPr>
        <dsp:cNvPr id="0" name=""/>
        <dsp:cNvSpPr/>
      </dsp:nvSpPr>
      <dsp:spPr>
        <a:xfrm>
          <a:off x="4494579" y="1552499"/>
          <a:ext cx="1837638" cy="660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0E5CD-5BDD-4163-9C89-2B19381640B5}">
      <dsp:nvSpPr>
        <dsp:cNvPr id="0" name=""/>
        <dsp:cNvSpPr/>
      </dsp:nvSpPr>
      <dsp:spPr>
        <a:xfrm>
          <a:off x="4698761" y="1746472"/>
          <a:ext cx="1837638" cy="660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Физкультурные праздники совместно с родителями</a:t>
          </a:r>
          <a:endParaRPr lang="ru-RU" sz="1300" kern="1200" dirty="0"/>
        </a:p>
      </dsp:txBody>
      <dsp:txXfrm>
        <a:off x="4698761" y="1746472"/>
        <a:ext cx="1837638" cy="660885"/>
      </dsp:txXfrm>
    </dsp:sp>
    <dsp:sp modelId="{A5747CF7-BF4D-41FF-84CB-0AFDAEAE8273}">
      <dsp:nvSpPr>
        <dsp:cNvPr id="0" name=""/>
        <dsp:cNvSpPr/>
      </dsp:nvSpPr>
      <dsp:spPr>
        <a:xfrm>
          <a:off x="6740581" y="1552499"/>
          <a:ext cx="1837638" cy="660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0931A-B4F1-45D8-B9BD-6ED8AD522BBA}">
      <dsp:nvSpPr>
        <dsp:cNvPr id="0" name=""/>
        <dsp:cNvSpPr/>
      </dsp:nvSpPr>
      <dsp:spPr>
        <a:xfrm>
          <a:off x="6944763" y="1746472"/>
          <a:ext cx="1837638" cy="660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Элементарный туризм с родителями</a:t>
          </a:r>
          <a:endParaRPr lang="ru-RU" sz="1300" kern="1200" dirty="0"/>
        </a:p>
      </dsp:txBody>
      <dsp:txXfrm>
        <a:off x="6944763" y="1746472"/>
        <a:ext cx="1837638" cy="66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04CAF1-216C-45EC-B1B5-36BB42D1CC1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C0BADB-A7B3-4B6D-8DBA-6DAA167E02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5904656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Тема доклада : Формы работы с семьей по оздоровлению детей дошкольного возраста.</a:t>
            </a:r>
            <a:br>
              <a:rPr lang="ru-RU" sz="3100" b="1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Подготовила инструктор по </a:t>
            </a:r>
            <a:r>
              <a:rPr lang="ru-RU" sz="2400" dirty="0" err="1" smtClean="0"/>
              <a:t>фк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Шевченко И.В.</a:t>
            </a:r>
            <a:br>
              <a:rPr lang="ru-RU" sz="2400" dirty="0" smtClean="0"/>
            </a:br>
            <a:r>
              <a:rPr lang="ru-RU" sz="2400" dirty="0" smtClean="0"/>
              <a:t>МБДОУ ЦРР №4</a:t>
            </a:r>
            <a:r>
              <a:rPr lang="ru-RU" sz="3100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Результаты диагностики   показывают, что организованная таким образом воспитательно-образовательная и лечебно-оздоровительная работа положительно влияет на развитие детей.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Сотрудничество детского сада и 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2636912"/>
          <a:ext cx="8003232" cy="367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Формы проведения </a:t>
            </a:r>
            <a:r>
              <a:rPr lang="ru-RU" sz="2700" dirty="0" err="1" smtClean="0"/>
              <a:t>физкультурно</a:t>
            </a:r>
            <a:r>
              <a:rPr lang="ru-RU" sz="2700" dirty="0" smtClean="0"/>
              <a:t>-</a:t>
            </a:r>
            <a:br>
              <a:rPr lang="ru-RU" sz="2700" dirty="0" smtClean="0"/>
            </a:br>
            <a:r>
              <a:rPr lang="ru-RU" sz="2700" dirty="0" smtClean="0"/>
              <a:t>оздоровительной работы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нетрадиционные формы работы с родителями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Информационно-аналитические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/>
              <a:t>анкетирование,</a:t>
            </a:r>
          </a:p>
          <a:p>
            <a:pPr lvl="0"/>
            <a:r>
              <a:rPr lang="ru-RU" dirty="0" smtClean="0"/>
              <a:t>опрос,</a:t>
            </a:r>
          </a:p>
          <a:p>
            <a:pPr lvl="0"/>
            <a:r>
              <a:rPr lang="ru-RU" dirty="0" smtClean="0"/>
              <a:t>“почтовый ящик”;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наглядно-информационные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/>
              <a:t>выпуск газет,</a:t>
            </a:r>
          </a:p>
          <a:p>
            <a:pPr lvl="0"/>
            <a:r>
              <a:rPr lang="ru-RU" dirty="0" smtClean="0"/>
              <a:t>паспорт здоровья,</a:t>
            </a:r>
          </a:p>
          <a:p>
            <a:pPr lvl="0"/>
            <a:r>
              <a:rPr lang="ru-RU" dirty="0" smtClean="0"/>
              <a:t>открытые занятия для родителей,</a:t>
            </a:r>
          </a:p>
          <a:p>
            <a:pPr lvl="0"/>
            <a:r>
              <a:rPr lang="ru-RU" dirty="0" smtClean="0"/>
              <a:t>мини-библиотека,</a:t>
            </a:r>
          </a:p>
          <a:p>
            <a:pPr lvl="0"/>
            <a:r>
              <a:rPr lang="ru-RU" dirty="0" smtClean="0"/>
              <a:t>информационные стенды,</a:t>
            </a:r>
          </a:p>
          <a:p>
            <a:pPr lvl="0"/>
            <a:r>
              <a:rPr lang="ru-RU" dirty="0" smtClean="0"/>
              <a:t>дни открытых дверей;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b="1" i="1" dirty="0" smtClean="0">
                <a:solidFill>
                  <a:schemeClr val="bg1"/>
                </a:solidFill>
              </a:rPr>
              <a:t>познавательные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/>
              <a:t>практикумы,</a:t>
            </a:r>
          </a:p>
          <a:p>
            <a:pPr lvl="0"/>
            <a:r>
              <a:rPr lang="ru-RU" dirty="0" smtClean="0"/>
              <a:t>нетрадиционные родительские собрания,</a:t>
            </a:r>
          </a:p>
          <a:p>
            <a:pPr lvl="0"/>
            <a:r>
              <a:rPr lang="ru-RU" dirty="0" smtClean="0"/>
              <a:t>устные журналы,</a:t>
            </a:r>
          </a:p>
          <a:p>
            <a:pPr lvl="0"/>
            <a:r>
              <a:rPr lang="ru-RU" dirty="0" smtClean="0"/>
              <a:t>экскурсии;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досуговые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/>
              <a:t>праздники,</a:t>
            </a:r>
          </a:p>
          <a:p>
            <a:pPr lvl="0"/>
            <a:r>
              <a:rPr lang="ru-RU" dirty="0" smtClean="0"/>
              <a:t>совместные досуги,</a:t>
            </a:r>
          </a:p>
          <a:p>
            <a:pPr lvl="0"/>
            <a:r>
              <a:rPr lang="ru-RU" dirty="0" smtClean="0"/>
              <a:t>участие родителей в конкурсах, выставках.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0758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Обучение родителей лечебно-оздоровительной работе в условиях семьи проводят специалисты ДОУ: старшая медсестра,  инструктор по физкультуре, педагог-психолог. Даются практические советы, рекомендуется медицинская и педагогическая литература.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7" name="Содержимое 6" descr="DSC082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05663"/>
            <a:ext cx="4040188" cy="2277036"/>
          </a:xfrm>
        </p:spPr>
      </p:pic>
      <p:pic>
        <p:nvPicPr>
          <p:cNvPr id="10" name="Содержимое 9" descr="DSC082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105216"/>
            <a:ext cx="4041775" cy="227793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Один из действенных методов в работе с семьей — применение наглядной агитации. В каждой группе имеется уголок здоровья, где помешается информация для родителей о лечебно-профилактических мероприятиях, проводимых в дошкольном учреждении</a:t>
            </a:r>
            <a:endParaRPr lang="ru-RU" sz="1800" dirty="0"/>
          </a:p>
        </p:txBody>
      </p:sp>
      <p:pic>
        <p:nvPicPr>
          <p:cNvPr id="5" name="Содержимое 4" descr="DSC082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696771" cy="2647084"/>
          </a:xfrm>
        </p:spPr>
      </p:pic>
      <p:pic>
        <p:nvPicPr>
          <p:cNvPr id="6" name="Содержимое 5" descr="img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20272" y="1484784"/>
            <a:ext cx="1979712" cy="2724239"/>
          </a:xfrm>
        </p:spPr>
      </p:pic>
      <p:pic>
        <p:nvPicPr>
          <p:cNvPr id="8" name="Рисунок 7" descr="img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84784"/>
            <a:ext cx="1952312" cy="2686534"/>
          </a:xfrm>
          <a:prstGeom prst="rect">
            <a:avLst/>
          </a:prstGeom>
        </p:spPr>
      </p:pic>
      <p:pic>
        <p:nvPicPr>
          <p:cNvPr id="9" name="Рисунок 8" descr="img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311261"/>
            <a:ext cx="1850723" cy="2546739"/>
          </a:xfrm>
          <a:prstGeom prst="rect">
            <a:avLst/>
          </a:prstGeom>
        </p:spPr>
      </p:pic>
      <p:pic>
        <p:nvPicPr>
          <p:cNvPr id="10" name="Рисунок 9" descr="img2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2815" y="4293095"/>
            <a:ext cx="1863924" cy="2564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Систематически для родителей организуются дни открытых дверей. На наш взгляд, это эффективная форма вовлечение членов семей в педагогический процесс. В течение дня папы, мамы, бабушки и дедушки имеют возможность посетить утреннюю гимнастику, физкультурные занятия, прогулку, закаливающие процедуры и другие режимные моменты.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День открытых дверей для семейных дет садов.</a:t>
            </a:r>
            <a:endParaRPr lang="ru-RU" sz="2000" dirty="0"/>
          </a:p>
        </p:txBody>
      </p:sp>
      <p:pic>
        <p:nvPicPr>
          <p:cNvPr id="5" name="Содержимое 4" descr="DSC051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4752528" cy="32403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Родители приглашаются на дни и недели здоровья, которые стали традиционными в нашем детском саду. Мамы и папы не только наблюдают, но и становятся активными участниками развлечений, различных игр, спортивных праздников.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«Папа, мама, я — спортивная семья»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DSC01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14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6561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Спортивный праздник 23 февраля с участием старших братьев.</a:t>
            </a:r>
            <a:endParaRPr lang="ru-RU" sz="3200" dirty="0"/>
          </a:p>
        </p:txBody>
      </p:sp>
      <p:pic>
        <p:nvPicPr>
          <p:cNvPr id="5" name="Содержимое 6" descr="DSC077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4728"/>
            <a:ext cx="4038600" cy="2276906"/>
          </a:xfrm>
        </p:spPr>
      </p:pic>
      <p:pic>
        <p:nvPicPr>
          <p:cNvPr id="6" name="Содержимое 7" descr="DSC076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4728"/>
            <a:ext cx="4038600" cy="227690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Наряду с различными оздоровительными мероприятиями в дошкольном учреждении проводится  </a:t>
            </a:r>
            <a:r>
              <a:rPr lang="ru-RU" sz="1800" i="1" dirty="0" smtClean="0"/>
              <a:t>гимнастика после дневного сна,</a:t>
            </a:r>
            <a:r>
              <a:rPr lang="ru-RU" sz="1800" dirty="0" smtClean="0"/>
              <a:t> которая помогает улучшить настроение детей, поднять мышечный тонус, способствует профилактике нарушений осанки и стопы. А так же </a:t>
            </a:r>
            <a:r>
              <a:rPr lang="ru-RU" sz="1800" i="1" dirty="0" smtClean="0"/>
              <a:t>пробежки по массажным дорожкам</a:t>
            </a:r>
            <a:r>
              <a:rPr lang="ru-RU" sz="1800" dirty="0" smtClean="0"/>
              <a:t>. Сочетаются с контрастными воздушными ваннами и проводятся 2 раза в неделю по 5-7 минут. </a:t>
            </a:r>
            <a:endParaRPr lang="ru-RU" sz="1800" dirty="0"/>
          </a:p>
        </p:txBody>
      </p:sp>
      <p:pic>
        <p:nvPicPr>
          <p:cNvPr id="6" name="Содержимое 5" descr="DSC082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5478760" cy="3087810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</TotalTime>
  <Words>154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Тема доклада : Формы работы с семьей по оздоровлению детей дошкольного возраста.    Подготовила инструктор по фк: Шевченко И.В. МБДОУ ЦРР №4  </vt:lpstr>
      <vt:lpstr>  Формы проведения физкультурно- оздоровительной работы в детском саду </vt:lpstr>
      <vt:lpstr>нетрадиционные формы работы с родителями</vt:lpstr>
      <vt:lpstr>   Обучение родителей лечебно-оздоровительной работе в условиях семьи проводят специалисты ДОУ: старшая медсестра,  инструктор по физкультуре, педагог-психолог. Даются практические советы, рекомендуется медицинская и педагогическая литература.  </vt:lpstr>
      <vt:lpstr> Один из действенных методов в работе с семьей — применение наглядной агитации. В каждой группе имеется уголок здоровья, где помешается информация для родителей о лечебно-профилактических мероприятиях, проводимых в дошкольном учреждении</vt:lpstr>
      <vt:lpstr> Систематически для родителей организуются дни открытых дверей. На наш взгляд, это эффективная форма вовлечение членов семей в педагогический процесс. В течение дня папы, мамы, бабушки и дедушки имеют возможность посетить утреннюю гимнастику, физкультурные занятия, прогулку, закаливающие процедуры и другие режимные моменты.   День открытых дверей для семейных дет садов.</vt:lpstr>
      <vt:lpstr>       Родители приглашаются на дни и недели здоровья, которые стали традиционными в нашем детском саду. Мамы и папы не только наблюдают, но и становятся активными участниками развлечений, различных игр, спортивных праздников.  «Папа, мама, я — спортивная семья»     </vt:lpstr>
      <vt:lpstr>Спортивный праздник 23 февраля с участием старших братьев.</vt:lpstr>
      <vt:lpstr>Наряду с различными оздоровительными мероприятиями в дошкольном учреждении проводится  гимнастика после дневного сна, которая помогает улучшить настроение детей, поднять мышечный тонус, способствует профилактике нарушений осанки и стопы. А так же пробежки по массажным дорожкам. Сочетаются с контрастными воздушными ваннами и проводятся 2 раза в неделю по 5-7 минут. </vt:lpstr>
      <vt:lpstr>  Результаты диагностики   показывают, что организованная таким образом воспитательно-образовательная и лечебно-оздоровительная работа положительно влияет на развитие детей.  Сотрудничество детского сада и семьи.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работы с семьей по оздоровлению детей дошкольного возраста. </dc:title>
  <dc:creator>Ира</dc:creator>
  <cp:lastModifiedBy>Ира</cp:lastModifiedBy>
  <cp:revision>37</cp:revision>
  <dcterms:created xsi:type="dcterms:W3CDTF">2013-03-30T08:53:13Z</dcterms:created>
  <dcterms:modified xsi:type="dcterms:W3CDTF">2013-10-03T15:42:14Z</dcterms:modified>
</cp:coreProperties>
</file>