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0F8716-6C38-4F8E-82F6-181FD615EDFB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46B1EE-D2FB-4B93-9E77-47C7DD7DC5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16-6C38-4F8E-82F6-181FD615EDFB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B1EE-D2FB-4B93-9E77-47C7DD7DC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16-6C38-4F8E-82F6-181FD615EDFB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B1EE-D2FB-4B93-9E77-47C7DD7DC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0F8716-6C38-4F8E-82F6-181FD615EDFB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46B1EE-D2FB-4B93-9E77-47C7DD7DC5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0F8716-6C38-4F8E-82F6-181FD615EDFB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46B1EE-D2FB-4B93-9E77-47C7DD7DC5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16-6C38-4F8E-82F6-181FD615EDFB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B1EE-D2FB-4B93-9E77-47C7DD7DC5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16-6C38-4F8E-82F6-181FD615EDFB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B1EE-D2FB-4B93-9E77-47C7DD7DC5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0F8716-6C38-4F8E-82F6-181FD615EDFB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46B1EE-D2FB-4B93-9E77-47C7DD7DC5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16-6C38-4F8E-82F6-181FD615EDFB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B1EE-D2FB-4B93-9E77-47C7DD7DC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0F8716-6C38-4F8E-82F6-181FD615EDFB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46B1EE-D2FB-4B93-9E77-47C7DD7DC54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0F8716-6C38-4F8E-82F6-181FD615EDFB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46B1EE-D2FB-4B93-9E77-47C7DD7DC54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0F8716-6C38-4F8E-82F6-181FD615EDFB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46B1EE-D2FB-4B93-9E77-47C7DD7DC5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Домашнее занятие по рисованию:</a:t>
            </a:r>
            <a:br>
              <a:rPr lang="ru-RU" sz="3600" dirty="0" smtClean="0"/>
            </a:br>
            <a:r>
              <a:rPr lang="ru-RU" sz="3600" dirty="0" smtClean="0"/>
              <a:t>«Весёлые бегемоты»</a:t>
            </a:r>
            <a:br>
              <a:rPr lang="ru-RU" sz="3600" dirty="0" smtClean="0"/>
            </a:br>
            <a:r>
              <a:rPr lang="ru-RU" sz="3600" dirty="0" smtClean="0"/>
              <a:t>(подготовительная группа)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Воспитатель</a:t>
            </a:r>
          </a:p>
          <a:p>
            <a:r>
              <a:rPr lang="ru-RU" dirty="0" err="1" smtClean="0"/>
              <a:t>Пахтусова</a:t>
            </a:r>
            <a:r>
              <a:rPr lang="ru-RU" dirty="0" smtClean="0"/>
              <a:t> Наталья Борисовна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6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Посмотрите</a:t>
            </a:r>
            <a:r>
              <a:rPr lang="ru-RU" sz="2000" dirty="0"/>
              <a:t>, какие весёлые бегемоты у нас</a:t>
            </a:r>
            <a:br>
              <a:rPr lang="ru-RU" sz="2000" dirty="0"/>
            </a:br>
            <a:r>
              <a:rPr lang="ru-RU" sz="2000" dirty="0"/>
              <a:t>                                                 получились!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  <p:pic>
        <p:nvPicPr>
          <p:cNvPr id="5" name="Picture 2" descr="C:\Users\hp\Desktop\Новая папка (4)\P11009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p\Desktop\Новая папка (4)\P11009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492896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8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2569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Desktop\Новая папка (4)\P11009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556792"/>
            <a:ext cx="5711999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43608" y="404664"/>
            <a:ext cx="6881192" cy="6069288"/>
          </a:xfrm>
        </p:spPr>
        <p:txBody>
          <a:bodyPr/>
          <a:lstStyle/>
          <a:p>
            <a:r>
              <a:rPr lang="ru-RU" dirty="0"/>
              <a:t>Сначала рассматриваем бегемота, говорим о нём (где обитает, чем питается). Затем можно придумать с детьми сказку «О весёлом бегемоте».    После этого приступаем к рисованию бегемота из сказки</a:t>
            </a:r>
          </a:p>
        </p:txBody>
      </p:sp>
    </p:spTree>
    <p:extLst>
      <p:ext uri="{BB962C8B-B14F-4D97-AF65-F5344CB8AC3E}">
        <p14:creationId xmlns:p14="http://schemas.microsoft.com/office/powerpoint/2010/main" val="9765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  1</a:t>
            </a:r>
            <a:r>
              <a:rPr lang="ru-RU" sz="2000" dirty="0" smtClean="0"/>
              <a:t>. Сначала нарисуем полукруг.</a:t>
            </a:r>
            <a:endParaRPr lang="ru-RU" sz="2000" dirty="0"/>
          </a:p>
        </p:txBody>
      </p:sp>
      <p:pic>
        <p:nvPicPr>
          <p:cNvPr id="1026" name="Picture 2" descr="C:\Users\hp\Desktop\Новая папка (4)\P11009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918" y="1600200"/>
            <a:ext cx="6726426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2</a:t>
            </a:r>
            <a:r>
              <a:rPr lang="ru-RU" sz="2000" dirty="0" smtClean="0"/>
              <a:t>. Не отрывая карандаша, рисуем вот такую фигуру.</a:t>
            </a:r>
            <a:endParaRPr lang="ru-RU" sz="2000" dirty="0"/>
          </a:p>
        </p:txBody>
      </p:sp>
      <p:pic>
        <p:nvPicPr>
          <p:cNvPr id="2050" name="Picture 2" descr="C:\Users\hp\Desktop\Новая папка (4)\P11009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600200"/>
            <a:ext cx="5256584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3.Рисуем глазки-чёрточки и ноздри-точечки.</a:t>
            </a:r>
            <a:endParaRPr lang="ru-RU" sz="3200" dirty="0"/>
          </a:p>
        </p:txBody>
      </p:sp>
      <p:pic>
        <p:nvPicPr>
          <p:cNvPr id="3074" name="Picture 2" descr="C:\Users\hp\Desktop\Новая папка (4)\P110097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918" y="1600200"/>
            <a:ext cx="5711999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4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4.Нарисуем </a:t>
            </a:r>
            <a:r>
              <a:rPr lang="ru-RU" sz="2000" dirty="0" smtClean="0"/>
              <a:t>бегемоту улыбку.</a:t>
            </a:r>
            <a:endParaRPr lang="ru-RU" sz="2000" dirty="0"/>
          </a:p>
        </p:txBody>
      </p:sp>
      <p:pic>
        <p:nvPicPr>
          <p:cNvPr id="4098" name="Picture 2" descr="C:\Users\hp\Desktop\Новая папка (4)\P11009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600200"/>
            <a:ext cx="5544616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5.Теперь </a:t>
            </a:r>
            <a:r>
              <a:rPr lang="ru-RU" sz="2000" dirty="0" smtClean="0"/>
              <a:t>рисуем животик круглый, пухлый.</a:t>
            </a:r>
            <a:endParaRPr lang="ru-RU" sz="2000" dirty="0"/>
          </a:p>
        </p:txBody>
      </p:sp>
      <p:pic>
        <p:nvPicPr>
          <p:cNvPr id="5122" name="Picture 2" descr="C:\Users\hp\Desktop\Новая папка (4)\P110097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600200"/>
            <a:ext cx="5400600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          6.Теперь </a:t>
            </a:r>
            <a:r>
              <a:rPr lang="ru-RU" sz="2200" dirty="0" smtClean="0"/>
              <a:t>рисуем ушки. Пусть они будут </a:t>
            </a:r>
            <a:r>
              <a:rPr lang="ru-RU" sz="2200" dirty="0" smtClean="0"/>
              <a:t>                 немножко </a:t>
            </a:r>
            <a:r>
              <a:rPr lang="ru-RU" sz="2200" dirty="0" smtClean="0"/>
              <a:t>оттопырены. Так веселее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6146" name="Picture 2" descr="C:\Users\hp\Desktop\Новая папка (4)\P11009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3" y="1600200"/>
            <a:ext cx="5892419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  7.Теперь </a:t>
            </a:r>
            <a:r>
              <a:rPr lang="ru-RU" sz="2000" dirty="0" smtClean="0"/>
              <a:t>нарисуем </a:t>
            </a:r>
            <a:r>
              <a:rPr lang="ru-RU" sz="2000" dirty="0" err="1" smtClean="0"/>
              <a:t>пузико</a:t>
            </a:r>
            <a:r>
              <a:rPr lang="ru-RU" sz="2000" dirty="0" smtClean="0"/>
              <a:t> , лапы  и хвост.</a:t>
            </a:r>
            <a:endParaRPr lang="ru-RU" sz="2000" dirty="0"/>
          </a:p>
        </p:txBody>
      </p:sp>
      <p:pic>
        <p:nvPicPr>
          <p:cNvPr id="7170" name="Picture 2" descr="C:\Users\hp\Desktop\Новая папка (4)\P110098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600200"/>
            <a:ext cx="5616624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2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</TotalTime>
  <Words>110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Домашнее занятие по рисованию: «Весёлые бегемоты» (подготовительная группа)</vt:lpstr>
      <vt:lpstr>Презентация PowerPoint</vt:lpstr>
      <vt:lpstr>                     1. Сначала нарисуем полукруг.</vt:lpstr>
      <vt:lpstr>     2. Не отрывая карандаша, рисуем вот такую фигуру.</vt:lpstr>
      <vt:lpstr>3.Рисуем глазки-чёрточки и ноздри-точечки.</vt:lpstr>
      <vt:lpstr>                   4.Нарисуем бегемоту улыбку.</vt:lpstr>
      <vt:lpstr>           5.Теперь рисуем животик круглый, пухлый.</vt:lpstr>
      <vt:lpstr>          6.Теперь рисуем ушки. Пусть они будут                  немножко оттопырены. Так веселее. </vt:lpstr>
      <vt:lpstr>                     7.Теперь нарисуем пузико , лапы  и хвост.</vt:lpstr>
      <vt:lpstr>             Посмотрите, какие весёлые бегемоты у нас                                                  получились!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занятие по рисованию: «Весёлые бегемоты» (подготовительная группа)</dc:title>
  <dc:creator>стас</dc:creator>
  <cp:lastModifiedBy>стас</cp:lastModifiedBy>
  <cp:revision>7</cp:revision>
  <dcterms:created xsi:type="dcterms:W3CDTF">2014-01-15T18:08:37Z</dcterms:created>
  <dcterms:modified xsi:type="dcterms:W3CDTF">2014-01-16T06:11:02Z</dcterms:modified>
</cp:coreProperties>
</file>