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CC5E483-8991-4F08-BF22-278728060278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D295A4-247E-4214-AD57-2C83969D72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1" y="5052545"/>
            <a:ext cx="4771053" cy="53669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175351" cy="1793167"/>
          </a:xfrm>
        </p:spPr>
        <p:txBody>
          <a:bodyPr/>
          <a:lstStyle/>
          <a:p>
            <a:r>
              <a:rPr lang="ru-RU" i="1" u="sng" cap="all" dirty="0">
                <a:effectLst/>
              </a:rPr>
              <a:t>«ЧЕМ ИГРАЮТ НАШИ ДЕТИ?»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633662"/>
            <a:ext cx="6192687" cy="331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659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4372168"/>
            <a:ext cx="2808312" cy="10730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Родительское собрание в детском саду, тема собрания: «Чем играют наши дети?»</a:t>
            </a:r>
          </a:p>
          <a:p>
            <a:r>
              <a:rPr lang="ru-RU" dirty="0"/>
              <a:t>Автор - составитель: Рыбак Виктория Александровна, воспитатель МБДОУ д/с к-в №15 «Снежинка» </a:t>
            </a:r>
            <a:r>
              <a:rPr lang="ru-RU" dirty="0" err="1"/>
              <a:t>г.Кропоткин</a:t>
            </a:r>
            <a:r>
              <a:rPr lang="ru-RU" dirty="0"/>
              <a:t>.</a:t>
            </a:r>
          </a:p>
          <a:p>
            <a:r>
              <a:rPr lang="ru-RU" dirty="0"/>
              <a:t>   Цель:</a:t>
            </a:r>
          </a:p>
          <a:p>
            <a:r>
              <a:rPr lang="ru-RU" dirty="0"/>
              <a:t>   Дать родителям знание о значении игрушки, её роли в игре ребёнка; вооружить знаниями о целесообразном педагогическом подборе игрушек.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149080"/>
            <a:ext cx="5400600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072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394559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Предварительная работа:</a:t>
            </a:r>
          </a:p>
          <a:p>
            <a:r>
              <a:rPr lang="ru-RU" dirty="0"/>
              <a:t>1. Провести исследование игровых интересов детей с помощью тестирования родителей:</a:t>
            </a:r>
            <a:br>
              <a:rPr lang="ru-RU" dirty="0"/>
            </a:br>
            <a:r>
              <a:rPr lang="ru-RU" dirty="0"/>
              <a:t>  *Любит ли ваш ребенок играть? - В какие игры вы играете с детьми дома?</a:t>
            </a:r>
            <a:br>
              <a:rPr lang="ru-RU" dirty="0"/>
            </a:br>
            <a:r>
              <a:rPr lang="ru-RU" dirty="0"/>
              <a:t>  *Чему могут научить ребенка эти игры?</a:t>
            </a:r>
            <a:br>
              <a:rPr lang="ru-RU" dirty="0"/>
            </a:br>
            <a:r>
              <a:rPr lang="ru-RU" dirty="0"/>
              <a:t>  *Любимая игра ребенка дома?</a:t>
            </a:r>
            <a:br>
              <a:rPr lang="ru-RU" dirty="0"/>
            </a:br>
            <a:r>
              <a:rPr lang="ru-RU" dirty="0"/>
              <a:t>  *В какие игры ребенок любит играть с папой?</a:t>
            </a:r>
            <a:br>
              <a:rPr lang="ru-RU" dirty="0"/>
            </a:br>
            <a:r>
              <a:rPr lang="ru-RU" dirty="0"/>
              <a:t>  *В какие игры ребенок любит играть с мамой?</a:t>
            </a:r>
            <a:br>
              <a:rPr lang="ru-RU" dirty="0"/>
            </a:br>
            <a:r>
              <a:rPr lang="ru-RU" dirty="0"/>
              <a:t>   *Какие игрушки вы покупаете ребенку?</a:t>
            </a:r>
            <a:br>
              <a:rPr lang="ru-RU" dirty="0"/>
            </a:br>
            <a:r>
              <a:rPr lang="ru-RU" dirty="0"/>
              <a:t>   *Нужно ли играть с ребенком и почему?</a:t>
            </a:r>
            <a:br>
              <a:rPr lang="ru-RU" dirty="0"/>
            </a:br>
            <a:r>
              <a:rPr lang="ru-RU" dirty="0"/>
              <a:t>  *Какие герои мультфильмов являются любимыми персонажами вашего ребенка?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21" y="3645024"/>
            <a:ext cx="7156487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93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4248" y="4797152"/>
            <a:ext cx="504056" cy="71801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7461448" cy="302433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Родителям предлагаются различ­ные игрушки (матрешка, Барби, набор животных, </a:t>
            </a:r>
            <a:r>
              <a:rPr lang="ru-RU" dirty="0" err="1"/>
              <a:t>Телепузик</a:t>
            </a:r>
            <a:r>
              <a:rPr lang="ru-RU" dirty="0"/>
              <a:t>, пирамидка, конструктор и т д.). Нужно разделить лист бумаги пополам и рассмотреть плюсы и минусы любой игрушки по выбору. Затем коллегиально выясняется полезность, бесполезность или вред данной игрушки.</a:t>
            </a:r>
            <a:r>
              <a:rPr lang="ru-RU" b="1" dirty="0"/>
              <a:t>  </a:t>
            </a:r>
            <a:r>
              <a:rPr lang="ru-RU" dirty="0"/>
              <a:t>Критерии выбора игрушек</a:t>
            </a:r>
            <a:endParaRPr lang="ru-RU" b="1" dirty="0"/>
          </a:p>
          <a:p>
            <a:r>
              <a:rPr lang="ru-RU" dirty="0"/>
              <a:t>Родителям предлагается совместно с психологом разработать критерии выбора игрушки. Например:</a:t>
            </a:r>
            <a:br>
              <a:rPr lang="ru-RU" dirty="0"/>
            </a:br>
            <a:r>
              <a:rPr lang="ru-RU" dirty="0"/>
              <a:t>Соответствие игрушки интересам самого ребенка. (Интересы взрослого и ребенка очень часто не совпадают: многих взрослых привлекает внешняя красота, цена, сложность деталей или описанное развивающее значение, у детей же другие приоритеты: похожа ли на любимого сказочного героя, такая же есть у друга).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636912"/>
            <a:ext cx="1872207" cy="201622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7" y="2636912"/>
            <a:ext cx="2143125" cy="18636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619806"/>
            <a:ext cx="2619375" cy="1743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350" y="4800600"/>
            <a:ext cx="2219325" cy="20574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930" y="4500562"/>
            <a:ext cx="1847850" cy="232929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805" y="4800599"/>
            <a:ext cx="1924050" cy="205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23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7" y="2996952"/>
            <a:ext cx="7190184" cy="25182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2337440"/>
          </a:xfrm>
        </p:spPr>
        <p:txBody>
          <a:bodyPr/>
          <a:lstStyle/>
          <a:p>
            <a:r>
              <a:rPr lang="ru-RU" dirty="0"/>
              <a:t>Обобщение результатов:</a:t>
            </a:r>
            <a:endParaRPr lang="ru-RU" b="1" dirty="0"/>
          </a:p>
          <a:p>
            <a:r>
              <a:rPr lang="ru-RU" dirty="0"/>
              <a:t>Родители, разделенные на группы, на основе анализа мнений каждого члена микро-группы заполняют на отдельном листе графу «Вывод», где высказывают свою точку зрения о прошедшем занятии.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924944"/>
            <a:ext cx="7128792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97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</TotalTime>
  <Words>175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«ЧЕМ ИГРАЮТ НАШИ ДЕТИ?»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«ЧЕМ ИГРАЮТ НАШИ ДЕТИ?»</dc:title>
  <dc:creator>Константин Рыбак</dc:creator>
  <cp:lastModifiedBy>Константин Рыбак</cp:lastModifiedBy>
  <cp:revision>4</cp:revision>
  <dcterms:created xsi:type="dcterms:W3CDTF">2014-01-15T17:25:25Z</dcterms:created>
  <dcterms:modified xsi:type="dcterms:W3CDTF">2014-01-15T17:45:08Z</dcterms:modified>
</cp:coreProperties>
</file>