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64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14.03.2012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med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14.03.2012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>
    <p:dissolve/>
  </p:transition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pic>
        <p:nvPicPr>
          <p:cNvPr id="1026" name="Picture 2" descr="http://russian-exotica.narod.ru/images/box-matresh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285728"/>
            <a:ext cx="7929618" cy="621510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214422"/>
            <a:ext cx="6994044" cy="503397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Автор</a:t>
            </a: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Осташова Ольга Владимировна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Воспитатель </a:t>
            </a:r>
            <a:r>
              <a:rPr lang="ru-RU" dirty="0" smtClean="0"/>
              <a:t>МДОУ детский сад №4 </a:t>
            </a:r>
          </a:p>
          <a:p>
            <a:pPr algn="ctr">
              <a:buNone/>
            </a:pPr>
            <a:r>
              <a:rPr lang="ru-RU" dirty="0" smtClean="0"/>
              <a:t>«Светлячок» </a:t>
            </a:r>
          </a:p>
          <a:p>
            <a:pPr algn="ctr">
              <a:buNone/>
            </a:pPr>
            <a:r>
              <a:rPr lang="ru-RU" dirty="0" smtClean="0"/>
              <a:t>        г.Бологое,  Тверской области </a:t>
            </a:r>
          </a:p>
          <a:p>
            <a:pPr algn="ctr">
              <a:buNone/>
            </a:pPr>
            <a:r>
              <a:rPr lang="ru-RU" dirty="0" smtClean="0"/>
              <a:t>2012г. </a:t>
            </a:r>
            <a:endParaRPr lang="ru-RU" dirty="0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Японская матрешка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7554" y="500042"/>
            <a:ext cx="3357586" cy="4786346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Семёновская матрёшка 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5" name="Picture 2" descr="http://giftsgalary.ru/images/s-1256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1142985"/>
            <a:ext cx="6286544" cy="550072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Матрешка Семёновская 9-ти кукольна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285728"/>
            <a:ext cx="7000924" cy="585791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 smtClean="0">
                <a:solidFill>
                  <a:srgbClr val="FF0000"/>
                </a:solidFill>
                <a:latin typeface="Arial Black" pitchFamily="34" charset="0"/>
              </a:rPr>
              <a:t>Загорская</a:t>
            </a:r>
            <a:r>
              <a:rPr lang="ru-RU" b="1" dirty="0" smtClean="0">
                <a:solidFill>
                  <a:srgbClr val="FF0000"/>
                </a:solidFill>
                <a:latin typeface="Arial Black" pitchFamily="34" charset="0"/>
              </a:rPr>
              <a:t> матрёшка</a:t>
            </a:r>
            <a:endParaRPr lang="ru-RU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pic>
        <p:nvPicPr>
          <p:cNvPr id="44034" name="Picture 2" descr=" Игрушка, Поделка, изделие Роспись: Матрешки и не только они...Роспись от любителей :-) Гуашь, Дерево. Фото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1357298"/>
            <a:ext cx="6715172" cy="500066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med">
    <p:split orient="vert"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2" descr=" Игрушка, Поделка, изделие Роспись: Матрешки и не только они...Роспись от любителей :-) Гуашь, Дерево. Фото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428604"/>
            <a:ext cx="6786610" cy="573882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 spd="med">
    <p:plu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err="1" smtClean="0">
                <a:solidFill>
                  <a:srgbClr val="FF0000"/>
                </a:solidFill>
              </a:rPr>
              <a:t>Полхов-Майданская</a:t>
            </a:r>
            <a:r>
              <a:rPr lang="ru-RU" b="1" dirty="0" smtClean="0">
                <a:solidFill>
                  <a:srgbClr val="FF0000"/>
                </a:solidFill>
              </a:rPr>
              <a:t> матрёшка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46086" name="Picture 6" descr="http://s011.radikal.ru/i318/1011/c0/6ee5cb876786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1643050"/>
            <a:ext cx="6562725" cy="4343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www.svetloyar.ru/articles/000105/1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78" y="714356"/>
            <a:ext cx="2857520" cy="514353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heel spokes="2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Матрешка Семёновская 9-ти кукольна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714356"/>
            <a:ext cx="3571900" cy="464347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5" name="Picture 4" descr="http://www.svetloyar.ru/articles/000105/17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6357950" y="571480"/>
            <a:ext cx="2571768" cy="478634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1026" name="Picture 2" descr="http://club-edu.tambov.ru/vjpusk/vjp131/rabot/02/images/1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86182" y="428604"/>
            <a:ext cx="2357454" cy="478634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102</TotalTime>
  <Words>26</Words>
  <PresentationFormat>Экран (4:3)</PresentationFormat>
  <Paragraphs>11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Солнцестояние</vt:lpstr>
      <vt:lpstr>Слайд 1</vt:lpstr>
      <vt:lpstr>Слайд 2</vt:lpstr>
      <vt:lpstr>Семёновская матрёшка </vt:lpstr>
      <vt:lpstr>Слайд 4</vt:lpstr>
      <vt:lpstr>Загорская матрёшка</vt:lpstr>
      <vt:lpstr>Слайд 6</vt:lpstr>
      <vt:lpstr>Полхов-Майданская матрёшка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12</cp:revision>
  <dcterms:modified xsi:type="dcterms:W3CDTF">2012-03-14T14:40:21Z</dcterms:modified>
</cp:coreProperties>
</file>