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russian-exotica.narod.ru/images/box-matres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929618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6994044" cy="50339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Осташова Ольга Владимировна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Воспитатель </a:t>
            </a:r>
            <a:r>
              <a:rPr lang="ru-RU" dirty="0" smtClean="0"/>
              <a:t>МДОУ детский сад №4 </a:t>
            </a:r>
          </a:p>
          <a:p>
            <a:pPr algn="ctr">
              <a:buNone/>
            </a:pPr>
            <a:r>
              <a:rPr lang="ru-RU" dirty="0" smtClean="0"/>
              <a:t>«Светлячок» </a:t>
            </a:r>
          </a:p>
          <a:p>
            <a:pPr algn="ctr">
              <a:buNone/>
            </a:pPr>
            <a:r>
              <a:rPr lang="ru-RU" dirty="0" smtClean="0"/>
              <a:t>        г.Бологое,  Тверской области </a:t>
            </a:r>
          </a:p>
          <a:p>
            <a:pPr algn="ctr">
              <a:buNone/>
            </a:pPr>
            <a:r>
              <a:rPr lang="ru-RU" dirty="0" smtClean="0"/>
              <a:t>2012г. 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Японская матреш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00042"/>
            <a:ext cx="3357586" cy="478634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Семёновская матрёшка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giftsgalary.ru/images/s-1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5"/>
            <a:ext cx="6286544" cy="5500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Матрешка Семёновская 9-ти куколь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7000924" cy="58579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</a:rPr>
              <a:t>Загорская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 матрёшка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4034" name="Picture 2" descr=" Игрушка, Поделка, изделие Роспись: Матрешки и не только они...Роспись от любителей :-) Гуашь, Дерево. Фото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715172" cy="50006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 Игрушка, Поделка, изделие Роспись: Матрешки и не только они...Роспись от любителей :-) Гуашь, Дерево. Фото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8604"/>
            <a:ext cx="6786610" cy="57388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Полхов-Майданская</a:t>
            </a:r>
            <a:r>
              <a:rPr lang="ru-RU" b="1" dirty="0" smtClean="0">
                <a:solidFill>
                  <a:srgbClr val="FF0000"/>
                </a:solidFill>
              </a:rPr>
              <a:t> матрёшка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6086" name="Picture 6" descr="http://s011.radikal.ru/i318/1011/c0/6ee5cb876786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6562725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svetloyar.ru/articles/000105/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714356"/>
            <a:ext cx="2857520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Матрешка Семёновская 9-ти куколь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3571900" cy="46434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 descr="http://www.svetloyar.ru/articles/000105/1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71480"/>
            <a:ext cx="2571768" cy="47863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6" name="Picture 2" descr="http://club-edu.tambov.ru/vjpusk/vjp131/rabot/02/images/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28604"/>
            <a:ext cx="2357454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26</Words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Семёновская матрёшка </vt:lpstr>
      <vt:lpstr>Слайд 4</vt:lpstr>
      <vt:lpstr>Загорская матрёшка</vt:lpstr>
      <vt:lpstr>Слайд 6</vt:lpstr>
      <vt:lpstr>Полхов-Майданская матрёшка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12</cp:revision>
  <dcterms:modified xsi:type="dcterms:W3CDTF">2012-03-14T14:40:21Z</dcterms:modified>
</cp:coreProperties>
</file>