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7" r:id="rId3"/>
    <p:sldId id="285" r:id="rId4"/>
    <p:sldId id="262" r:id="rId5"/>
    <p:sldId id="263" r:id="rId6"/>
    <p:sldId id="27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14DBB-9149-4586-99B0-2C08C0102538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C13B6-9F41-4304-BB3A-EC8FF03920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2DCB-EC1A-4B56-A348-DA092819772C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FF6-BA60-44CA-8618-B0C4389B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2DCB-EC1A-4B56-A348-DA092819772C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FF6-BA60-44CA-8618-B0C4389B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2DCB-EC1A-4B56-A348-DA092819772C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FF6-BA60-44CA-8618-B0C4389B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2DCB-EC1A-4B56-A348-DA092819772C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FF6-BA60-44CA-8618-B0C4389B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2DCB-EC1A-4B56-A348-DA092819772C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FF6-BA60-44CA-8618-B0C4389B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2DCB-EC1A-4B56-A348-DA092819772C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FF6-BA60-44CA-8618-B0C4389B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2DCB-EC1A-4B56-A348-DA092819772C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FF6-BA60-44CA-8618-B0C4389B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2DCB-EC1A-4B56-A348-DA092819772C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FF6-BA60-44CA-8618-B0C4389B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2DCB-EC1A-4B56-A348-DA092819772C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FF6-BA60-44CA-8618-B0C4389B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2DCB-EC1A-4B56-A348-DA092819772C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FF6-BA60-44CA-8618-B0C4389B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2DCB-EC1A-4B56-A348-DA092819772C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FF6-BA60-44CA-8618-B0C4389B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>
                <a:alpha val="50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A2DCB-EC1A-4B56-A348-DA092819772C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FF6-BA60-44CA-8618-B0C4389BD7D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2357454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на тему: </a:t>
            </a:r>
            <a:br>
              <a:rPr lang="ru-RU" dirty="0" smtClean="0"/>
            </a:br>
            <a:r>
              <a:rPr lang="ru-RU" dirty="0" smtClean="0"/>
              <a:t>«Что нам дарит осень…»</a:t>
            </a:r>
            <a:br>
              <a:rPr lang="ru-RU" dirty="0" smtClean="0"/>
            </a:br>
            <a:r>
              <a:rPr lang="ru-RU" sz="3600" i="1" dirty="0" smtClean="0"/>
              <a:t>(родительский клуб)</a:t>
            </a:r>
            <a:endParaRPr lang="ru-RU" sz="36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072074"/>
            <a:ext cx="6400800" cy="164307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Выполнила воспитатель высшей категории </a:t>
            </a:r>
            <a:r>
              <a:rPr lang="ru-RU" dirty="0" err="1" smtClean="0"/>
              <a:t>Пестрякова</a:t>
            </a:r>
            <a:r>
              <a:rPr lang="ru-RU" dirty="0" smtClean="0"/>
              <a:t> Н.В.</a:t>
            </a:r>
          </a:p>
          <a:p>
            <a:r>
              <a:rPr lang="ru-RU" dirty="0" smtClean="0"/>
              <a:t>МБДОУ </a:t>
            </a:r>
            <a:r>
              <a:rPr lang="ru-RU" dirty="0" err="1" smtClean="0"/>
              <a:t>д</a:t>
            </a:r>
            <a:r>
              <a:rPr lang="ru-RU" dirty="0" smtClean="0"/>
              <a:t>/с </a:t>
            </a:r>
            <a:r>
              <a:rPr lang="ru-RU" dirty="0" err="1" smtClean="0"/>
              <a:t>общеразвивающего</a:t>
            </a:r>
            <a:r>
              <a:rPr lang="ru-RU" dirty="0" smtClean="0"/>
              <a:t> вида № 63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00034" y="0"/>
            <a:ext cx="8143932" cy="5429264"/>
          </a:xfrm>
        </p:spPr>
        <p:txBody>
          <a:bodyPr>
            <a:noAutofit/>
          </a:bodyPr>
          <a:lstStyle/>
          <a:p>
            <a:r>
              <a:rPr lang="ru-RU" sz="3200" b="0" dirty="0" smtClean="0"/>
              <a:t/>
            </a:r>
            <a:br>
              <a:rPr lang="ru-RU" sz="3200" b="0" dirty="0" smtClean="0"/>
            </a:br>
            <a:r>
              <a:rPr lang="ru-RU" sz="3200" b="0" dirty="0" smtClean="0"/>
              <a:t/>
            </a:r>
            <a:br>
              <a:rPr lang="ru-RU" sz="3200" b="0" dirty="0" smtClean="0"/>
            </a:br>
            <a:r>
              <a:rPr lang="ru-RU" sz="3200" b="0" dirty="0" smtClean="0"/>
              <a:t>  Возраст: 4-5 лет</a:t>
            </a:r>
            <a:br>
              <a:rPr lang="ru-RU" sz="3200" b="0" dirty="0" smtClean="0"/>
            </a:br>
            <a:r>
              <a:rPr lang="ru-RU" sz="3200" b="0" dirty="0" smtClean="0"/>
              <a:t/>
            </a:r>
            <a:br>
              <a:rPr lang="ru-RU" sz="3200" b="0" dirty="0" smtClean="0"/>
            </a:br>
            <a:r>
              <a:rPr lang="ru-RU" sz="3200" b="0" dirty="0" smtClean="0"/>
              <a:t>  Цели: </a:t>
            </a:r>
            <a:br>
              <a:rPr lang="ru-RU" sz="3200" b="0" dirty="0" smtClean="0"/>
            </a:br>
            <a:r>
              <a:rPr lang="ru-RU" sz="3200" b="0" dirty="0" smtClean="0"/>
              <a:t>* Закрепить знания детей об изменениях </a:t>
            </a:r>
            <a:r>
              <a:rPr lang="en-US" sz="3200" b="0" dirty="0" smtClean="0"/>
              <a:t>  </a:t>
            </a:r>
            <a:r>
              <a:rPr lang="ru-RU" sz="3200" b="0" dirty="0" smtClean="0"/>
              <a:t> </a:t>
            </a:r>
            <a:br>
              <a:rPr lang="ru-RU" sz="3200" b="0" dirty="0" smtClean="0"/>
            </a:br>
            <a:r>
              <a:rPr lang="ru-RU" sz="3200" b="0" dirty="0" smtClean="0"/>
              <a:t>   в природе.</a:t>
            </a:r>
            <a:br>
              <a:rPr lang="ru-RU" sz="3200" b="0" dirty="0" smtClean="0"/>
            </a:br>
            <a:r>
              <a:rPr lang="ru-RU" sz="3200" b="0" dirty="0" smtClean="0"/>
              <a:t>* Воспитывать уважение и доброе </a:t>
            </a:r>
            <a:br>
              <a:rPr lang="ru-RU" sz="3200" b="0" dirty="0" smtClean="0"/>
            </a:br>
            <a:r>
              <a:rPr lang="ru-RU" sz="3200" b="0" dirty="0" smtClean="0"/>
              <a:t>   отношение к близким людям.     </a:t>
            </a:r>
            <a:br>
              <a:rPr lang="ru-RU" sz="3200" b="0" dirty="0" smtClean="0"/>
            </a:br>
            <a:r>
              <a:rPr lang="ru-RU" sz="3200" b="0" dirty="0" smtClean="0"/>
              <a:t>* Развивать художественно-творческие </a:t>
            </a:r>
            <a:br>
              <a:rPr lang="ru-RU" sz="3200" b="0" dirty="0" smtClean="0"/>
            </a:br>
            <a:r>
              <a:rPr lang="ru-RU" sz="3200" b="0" dirty="0" smtClean="0"/>
              <a:t>   способности.</a:t>
            </a:r>
            <a:endParaRPr lang="ru-RU" sz="3200" b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Фотовыставка 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14282" y="857232"/>
            <a:ext cx="4143404" cy="639762"/>
          </a:xfrm>
        </p:spPr>
        <p:txBody>
          <a:bodyPr>
            <a:noAutofit/>
          </a:bodyPr>
          <a:lstStyle/>
          <a:p>
            <a:r>
              <a:rPr lang="ru-RU" sz="2800" b="0" dirty="0" smtClean="0"/>
              <a:t>Наблюдение за березой</a:t>
            </a:r>
            <a:endParaRPr lang="ru-RU" sz="2800" b="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714488"/>
            <a:ext cx="36433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500562" y="928670"/>
            <a:ext cx="4857784" cy="1071570"/>
          </a:xfrm>
        </p:spPr>
        <p:txBody>
          <a:bodyPr>
            <a:normAutofit/>
          </a:bodyPr>
          <a:lstStyle/>
          <a:p>
            <a:r>
              <a:rPr lang="ru-RU" sz="2800" b="0" dirty="0" smtClean="0"/>
              <a:t>Сбор листьев для букета </a:t>
            </a:r>
          </a:p>
          <a:p>
            <a:r>
              <a:rPr lang="ru-RU" sz="2800" b="0" dirty="0" smtClean="0"/>
              <a:t>Заряд энергией</a:t>
            </a:r>
            <a:endParaRPr lang="ru-RU" sz="2800" b="0" dirty="0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2857496"/>
            <a:ext cx="495303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4357694"/>
            <a:ext cx="4214842" cy="1143008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dirty="0" smtClean="0"/>
              <a:t>Вручение грамот</a:t>
            </a:r>
            <a:endParaRPr lang="ru-RU" sz="3600" dirty="0"/>
          </a:p>
        </p:txBody>
      </p:sp>
      <p:pic>
        <p:nvPicPr>
          <p:cNvPr id="10245" name="Picture 5" descr="F:\ПРЕЗЕНТ. - ЧТО НАМ ДАРИТ ОСЕНЬ. ДЕНЬ МАТЕРИ\ПРЕЗЕНТАЦИЯ ЧТО НАМ ДАРИТ ОСЕНЬ. ДЕНТЬ МАТЕРИ. 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3429000"/>
            <a:ext cx="4302255" cy="3226692"/>
          </a:xfrm>
          <a:prstGeom prst="rect">
            <a:avLst/>
          </a:prstGeom>
          <a:noFill/>
        </p:spPr>
      </p:pic>
      <p:pic>
        <p:nvPicPr>
          <p:cNvPr id="9" name="Picture 2" descr="F:\ПРЕЗЕНТ. - ЧТО НАМ ДАРИТ ОСЕНЬ. ДЕНЬ МАТЕРИ\ПРЕЗЕНТАЦИЯ ЧТО НАМ ДАРИТ ОСЕНЬ. ДЕНТЬ МАТЕРИ. 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4375" y="214290"/>
            <a:ext cx="4286279" cy="321471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00034" y="1000108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Творчество детей   и родителей</a:t>
            </a:r>
            <a:endParaRPr lang="ru-RU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5784" y="-357214"/>
            <a:ext cx="9858444" cy="3571900"/>
          </a:xfrm>
        </p:spPr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«День матери»</a:t>
            </a:r>
            <a:br>
              <a:rPr lang="ru-RU" sz="3200" dirty="0" smtClean="0"/>
            </a:br>
            <a:r>
              <a:rPr lang="ru-RU" sz="3200" dirty="0" smtClean="0"/>
              <a:t>празднуют осенью. </a:t>
            </a:r>
            <a:br>
              <a:rPr lang="ru-RU" sz="3200" dirty="0" smtClean="0"/>
            </a:br>
            <a:r>
              <a:rPr lang="ru-RU" sz="3200" dirty="0" smtClean="0"/>
              <a:t>Поздравим мам и </a:t>
            </a:r>
            <a:br>
              <a:rPr lang="ru-RU" sz="3200" dirty="0" smtClean="0"/>
            </a:br>
            <a:r>
              <a:rPr lang="ru-RU" sz="3200" dirty="0" smtClean="0"/>
              <a:t>подарим им «портреты»</a:t>
            </a:r>
            <a:endParaRPr lang="ru-RU" sz="3200" dirty="0"/>
          </a:p>
        </p:txBody>
      </p:sp>
      <p:pic>
        <p:nvPicPr>
          <p:cNvPr id="7173" name="Picture 5" descr="F:\ПРЕЗЕНТ. - ЧТО НАМ ДАРИТ ОСЕНЬ. ДЕНЬ МАТЕРИ\ПРЕЗЕНТАЦИЯ ЧТО НАМ ДАРИТ ОСЕНЬ. ДЕНТЬ МАТЕРИ. 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00439"/>
            <a:ext cx="4000528" cy="3000396"/>
          </a:xfrm>
          <a:prstGeom prst="rect">
            <a:avLst/>
          </a:prstGeom>
          <a:noFill/>
        </p:spPr>
      </p:pic>
      <p:pic>
        <p:nvPicPr>
          <p:cNvPr id="7174" name="Picture 6" descr="F:\ПРЕЗЕНТ. - ЧТО НАМ ДАРИТ ОСЕНЬ. ДЕНЬ МАТЕРИ\ПРЕЗЕНТАЦИЯ ЧТО НАМ ДАРИТ ОСЕНЬ. ДЕНТЬ МАТЕРИ. 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500438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00164" y="214290"/>
            <a:ext cx="11287204" cy="121443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dirty="0" smtClean="0"/>
              <a:t>Желаем всем добра, тепла и света!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</a:t>
            </a:r>
            <a:r>
              <a:rPr lang="ru-RU" sz="3100" i="1" dirty="0" smtClean="0"/>
              <a:t>Композиции из нашего </a:t>
            </a:r>
            <a:br>
              <a:rPr lang="ru-RU" sz="3100" i="1" dirty="0" smtClean="0"/>
            </a:br>
            <a:r>
              <a:rPr lang="ru-RU" sz="3100" i="1" dirty="0"/>
              <a:t> </a:t>
            </a:r>
            <a:r>
              <a:rPr lang="ru-RU" sz="3100" i="1" dirty="0" smtClean="0"/>
              <a:t>                                         осеннего цветника          </a:t>
            </a:r>
            <a:endParaRPr lang="ru-RU" sz="3100" i="1" dirty="0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3823100" cy="509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5305" y="3214686"/>
            <a:ext cx="4500327" cy="337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31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на тему:  «Что нам дарит осень…» (родительский клуб)</vt:lpstr>
      <vt:lpstr>    Возраст: 4-5 лет    Цели:  * Закрепить знания детей об изменениях        в природе. * Воспитывать уважение и доброе     отношение к близким людям.      * Развивать художественно-творческие     способности.</vt:lpstr>
      <vt:lpstr>Фотовыставка </vt:lpstr>
      <vt:lpstr> Вручение грамот</vt:lpstr>
      <vt:lpstr> «День матери» празднуют осенью.  Поздравим мам и  подарим им «портреты»</vt:lpstr>
      <vt:lpstr>  Желаем всем добра, тепла и света!                              Композиции из нашего                                            осеннего цветника        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user2</dc:creator>
  <cp:lastModifiedBy>user2</cp:lastModifiedBy>
  <cp:revision>83</cp:revision>
  <dcterms:created xsi:type="dcterms:W3CDTF">2014-01-11T06:23:43Z</dcterms:created>
  <dcterms:modified xsi:type="dcterms:W3CDTF">2014-01-15T20:06:32Z</dcterms:modified>
</cp:coreProperties>
</file>