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6"/>
  </p:notesMasterIdLst>
  <p:sldIdLst>
    <p:sldId id="256" r:id="rId2"/>
    <p:sldId id="264" r:id="rId3"/>
    <p:sldId id="288" r:id="rId4"/>
    <p:sldId id="261" r:id="rId5"/>
    <p:sldId id="262" r:id="rId6"/>
    <p:sldId id="257" r:id="rId7"/>
    <p:sldId id="258" r:id="rId8"/>
    <p:sldId id="259" r:id="rId9"/>
    <p:sldId id="260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82" r:id="rId27"/>
    <p:sldId id="289" r:id="rId28"/>
    <p:sldId id="295" r:id="rId29"/>
    <p:sldId id="291" r:id="rId30"/>
    <p:sldId id="290" r:id="rId31"/>
    <p:sldId id="296" r:id="rId32"/>
    <p:sldId id="297" r:id="rId33"/>
    <p:sldId id="298" r:id="rId34"/>
    <p:sldId id="299" r:id="rId35"/>
  </p:sldIdLst>
  <p:sldSz cx="9144000" cy="6858000" type="screen4x3"/>
  <p:notesSz cx="6816725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14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1233" y="0"/>
            <a:ext cx="2953914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8383-C32C-4420-BF1B-796847E0FF3E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73" y="4723448"/>
            <a:ext cx="545338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914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1233" y="9445169"/>
            <a:ext cx="2953914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D2B1-A65A-4CB7-9368-E0509F99A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D2B1-A65A-4CB7-9368-E0509F99A80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D2B1-A65A-4CB7-9368-E0509F99A80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D2B1-A65A-4CB7-9368-E0509F99A80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D2B1-A65A-4CB7-9368-E0509F99A80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D1D08-4984-48F3-8CF1-797C9A996EF6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4E586-4554-4B4D-AD7F-28F2072A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4C427-35B3-461D-B556-A7D60F4E828F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D2AF9-5AAD-4576-998B-83A4361E7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86060-2C4E-4138-9B49-DD98F05D2789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96594-8E15-4306-B932-C62D2431C9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61AF6-2A15-40A2-82D7-7C08DDAB629A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6DF7-0395-4545-8457-440CF9C41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CDB65-5797-4E75-8719-F457A8FA6718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A1D29-31F5-44B1-A157-17536BF51D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A0046-20A5-467B-ACB9-D7DEBDE7ABE8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B62EA-07F3-46AB-9B33-A318E2718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34089-28FF-40CC-9192-2A75D0127056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C3C1C-5088-456D-9ADD-AFBFAB294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4DC5F-A26E-45B9-A1F2-C191AD5B0375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F1193-2E85-42F4-B8AC-F12100201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3EF59-5B01-427D-83F2-18E6D1ACC892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0C610-F4E1-42E3-9297-6F7F2698C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9B387-779B-4D2F-9629-A4D3CD4416C4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9C631-B2BF-4178-8D07-FB094CE9E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6CFE5-3483-4D3B-8B50-A6008E33A057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1AEFB-1367-4EC6-8AF1-1B2778D4DE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673606-C815-4C21-B2D3-9B33F7B76CA1}" type="datetimeFigureOut">
              <a:rPr lang="ru-RU" smtClean="0"/>
              <a:pPr>
                <a:defRPr/>
              </a:pPr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14D749-A0B3-47F8-B7DA-37E6931D5A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oltush.vsv.lokos.net/images/skakalk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2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1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chool59-rzn.ru/uploads/tiny/images/ccbfc26e45cc6fe110e390df84acdc25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18.jpe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slide" Target="slide3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obshhestvoznanija/zimnie-vidy-sporta.html" TargetMode="External"/><Relationship Id="rId7" Type="http://schemas.openxmlformats.org/officeDocument/2006/relationships/hyperlink" Target="http://900igr.net/kartinki/chelovek/Sport-2.files/007-Spor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900igr.net/fotografii/fizkultura/Mir-khokkeja/010-Ofitsialnoe-utverzhdenie-pravil.html" TargetMode="External"/><Relationship Id="rId5" Type="http://schemas.openxmlformats.org/officeDocument/2006/relationships/hyperlink" Target="http://images.yandex.ru/yandsearch?text=%D1%81%D0%BD%D0%BE%D1%83%D0%B1%D0%BE%D1%80%D0%B4&amp;pos=1&amp;uinfo=sw-1053-sh-463-fw-828-fh-448-pd-1.2000000476837158&amp;rpt=simage&amp;img_url=http://img688.imageshack.us/img688/5954/snowboard.jpg" TargetMode="External"/><Relationship Id="rId4" Type="http://schemas.openxmlformats.org/officeDocument/2006/relationships/hyperlink" Target="http://www.hullumaja.com/?pg=main&amp;i=7900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556" y="162880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Электронно-дидактическое пособие </a:t>
            </a:r>
            <a:endParaRPr lang="ru-RU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здоровым я хочу</a:t>
            </a:r>
            <a:r>
              <a:rPr lang="ru-RU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/>
            <a:endParaRPr lang="ru-RU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старшего дошкольного возраста)</a:t>
            </a:r>
          </a:p>
          <a:p>
            <a:pPr algn="ctr"/>
            <a:endParaRPr lang="ru-RU" sz="2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Автор-разработчик</a:t>
            </a: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Байденко</a:t>
            </a: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Инна Валентиновна,</a:t>
            </a:r>
          </a:p>
          <a:p>
            <a:pPr algn="r"/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900igr.net/datai/fizkultura/Zdorovoe-pitanie-cheloveka/0001-004-Zdorovym-byt-zdor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657367" cy="27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2287" y="670247"/>
            <a:ext cx="4232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АНО ДО «Планета детства «Лада»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ДС № 161 «</a:t>
            </a:r>
            <a:r>
              <a:rPr lang="ru-RU" sz="2000" b="1" dirty="0">
                <a:solidFill>
                  <a:srgbClr val="000099"/>
                </a:solidFill>
                <a:latin typeface="+mj-lt"/>
              </a:rPr>
              <a:t>Л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есовичок»</a:t>
            </a:r>
          </a:p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+mj-lt"/>
              </a:rPr>
              <a:t>г.о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. Тольятти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949280"/>
            <a:ext cx="18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+mj-lt"/>
              </a:rPr>
              <a:t>2012-2013 </a:t>
            </a:r>
            <a:r>
              <a:rPr lang="ru-RU" b="1" dirty="0" err="1" smtClean="0">
                <a:solidFill>
                  <a:srgbClr val="000099"/>
                </a:solidFill>
                <a:latin typeface="+mj-lt"/>
              </a:rPr>
              <a:t>уч.год</a:t>
            </a:r>
            <a:endParaRPr lang="ru-RU" b="1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71500" y="857250"/>
            <a:ext cx="2714625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Найди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125" y="2000250"/>
            <a:ext cx="3929063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пропущенное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25" y="3714750"/>
            <a:ext cx="3429000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слов</a:t>
            </a:r>
          </a:p>
        </p:txBody>
      </p:sp>
      <p:pic>
        <p:nvPicPr>
          <p:cNvPr id="17" name="Picture 4" descr="http://school64.uz/alfavit/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1243">
            <a:off x="5640164" y="4056063"/>
            <a:ext cx="1346200" cy="1174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641032" y="6024562"/>
            <a:ext cx="1410688" cy="5727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М</a:t>
            </a:r>
            <a:r>
              <a:rPr lang="ru-RU" sz="2400" b="1" dirty="0" smtClean="0">
                <a:solidFill>
                  <a:srgbClr val="000099"/>
                </a:solidFill>
              </a:rPr>
              <a:t>еню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85750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8" y="2214563"/>
            <a:ext cx="150018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Кто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2214563"/>
            <a:ext cx="3071812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спортом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3" y="2214563"/>
            <a:ext cx="3429000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занимается,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8" y="3214688"/>
            <a:ext cx="150018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тот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25" y="3214688"/>
            <a:ext cx="2214563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5" y="3286125"/>
            <a:ext cx="3429000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набирается!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6357938" y="57864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8" y="2214563"/>
            <a:ext cx="150018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Кто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2214563"/>
            <a:ext cx="3071812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спортом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3" y="2214563"/>
            <a:ext cx="3429000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занимается,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3286125"/>
            <a:ext cx="1500188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тот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38" y="3286125"/>
            <a:ext cx="2214562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силы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5" y="3286125"/>
            <a:ext cx="3429000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набирается!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88" y="2214563"/>
            <a:ext cx="150018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Без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813" y="2214563"/>
            <a:ext cx="3071812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38" y="2214563"/>
            <a:ext cx="2428875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конь -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75" y="3429000"/>
            <a:ext cx="3429000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корова!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0688" y="2214563"/>
            <a:ext cx="561975" cy="633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и </a:t>
            </a: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6357938" y="57864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0063" y="2214563"/>
            <a:ext cx="150018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Без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88" y="2214563"/>
            <a:ext cx="3071812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осанки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3429000"/>
            <a:ext cx="2428875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конь -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25" y="3429000"/>
            <a:ext cx="3429000" cy="644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корова!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3688" y="2214563"/>
            <a:ext cx="561975" cy="633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и 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3786188"/>
            <a:ext cx="11795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8" y="2214563"/>
            <a:ext cx="121443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Со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38" y="2214563"/>
            <a:ext cx="235743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спортом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0" y="2214563"/>
            <a:ext cx="2428875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… -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429000"/>
            <a:ext cx="857250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0" y="2214563"/>
            <a:ext cx="857250" cy="633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не 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357938" y="57864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проверка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63" y="3429000"/>
            <a:ext cx="1285875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том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50" y="3429000"/>
            <a:ext cx="714375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75" y="3429000"/>
            <a:ext cx="1214438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раз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0" y="3429000"/>
            <a:ext cx="2928938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потужишь.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7188" y="2214563"/>
            <a:ext cx="121443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Со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38" y="2214563"/>
            <a:ext cx="2357437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спортом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63" y="2214563"/>
            <a:ext cx="2714625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дружишь -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50" y="3429000"/>
            <a:ext cx="857250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6250" y="2214563"/>
            <a:ext cx="857250" cy="633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не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63" y="3429000"/>
            <a:ext cx="1285875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том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50" y="3429000"/>
            <a:ext cx="714375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5875" y="3429000"/>
            <a:ext cx="1214438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раз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0" y="3429000"/>
            <a:ext cx="2928938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потужишь.</a:t>
            </a:r>
          </a:p>
        </p:txBody>
      </p:sp>
      <p:sp>
        <p:nvSpPr>
          <p:cNvPr id="11" name="Стрелка вправо 10">
            <a:hlinkClick r:id="rId2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899592" y="908720"/>
            <a:ext cx="2714625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Угадай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000364" y="2643182"/>
            <a:ext cx="3429000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вид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86380" y="4714884"/>
            <a:ext cx="3429000" cy="928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движения 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641032" y="6024562"/>
            <a:ext cx="1410688" cy="5727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М</a:t>
            </a:r>
            <a:r>
              <a:rPr lang="ru-RU" sz="2400" b="1" dirty="0" smtClean="0">
                <a:solidFill>
                  <a:srgbClr val="000099"/>
                </a:solidFill>
              </a:rPr>
              <a:t>еню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объединение 24"/>
          <p:cNvSpPr/>
          <p:nvPr/>
        </p:nvSpPr>
        <p:spPr>
          <a:xfrm>
            <a:off x="3117755" y="857232"/>
            <a:ext cx="2764015" cy="2375906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 rot="3588222">
            <a:off x="4620445" y="1482676"/>
            <a:ext cx="2596760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объединение 26"/>
          <p:cNvSpPr/>
          <p:nvPr/>
        </p:nvSpPr>
        <p:spPr>
          <a:xfrm rot="10800000">
            <a:off x="3117754" y="3624862"/>
            <a:ext cx="2764015" cy="2447344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Быстрота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объединение 27"/>
          <p:cNvSpPr/>
          <p:nvPr/>
        </p:nvSpPr>
        <p:spPr>
          <a:xfrm rot="7092019">
            <a:off x="4610942" y="2888501"/>
            <a:ext cx="2504982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объединение 33"/>
          <p:cNvSpPr/>
          <p:nvPr/>
        </p:nvSpPr>
        <p:spPr>
          <a:xfrm rot="14653710">
            <a:off x="1940699" y="2630564"/>
            <a:ext cx="2350341" cy="2799731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объединение 34"/>
          <p:cNvSpPr/>
          <p:nvPr/>
        </p:nvSpPr>
        <p:spPr>
          <a:xfrm rot="17804393">
            <a:off x="1770380" y="1407694"/>
            <a:ext cx="3003395" cy="2615002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>
            <a:hlinkClick r:id="rId2" action="ppaction://hlinksldjump"/>
          </p:cNvPr>
          <p:cNvSpPr/>
          <p:nvPr/>
        </p:nvSpPr>
        <p:spPr>
          <a:xfrm>
            <a:off x="3563888" y="2636912"/>
            <a:ext cx="1800200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779912" y="2967335"/>
            <a:ext cx="1368152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ltush.vsv.lokos.net/images/skakal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68299"/>
            <a:ext cx="3672408" cy="504798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488931" y="470575"/>
            <a:ext cx="583264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Прыжки со скакалкой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43608" y="757952"/>
            <a:ext cx="7272808" cy="707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Собери пословицу о спорте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1022688" y="1800592"/>
            <a:ext cx="7272808" cy="707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Найди пропущенное слово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1043608" y="2747982"/>
            <a:ext cx="7272808" cy="707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Спортивный кроссворд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1025392" y="3645024"/>
            <a:ext cx="7272808" cy="707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Угадай, какой вид движения?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1058144" y="4555332"/>
            <a:ext cx="7272808" cy="707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Назови вид спорта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объединение 24"/>
          <p:cNvSpPr/>
          <p:nvPr/>
        </p:nvSpPr>
        <p:spPr>
          <a:xfrm>
            <a:off x="3214678" y="857232"/>
            <a:ext cx="2764015" cy="2252410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 rot="3588222">
            <a:off x="4360354" y="1529606"/>
            <a:ext cx="2583214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объединение 26"/>
          <p:cNvSpPr/>
          <p:nvPr/>
        </p:nvSpPr>
        <p:spPr>
          <a:xfrm rot="10800000">
            <a:off x="3117755" y="3624862"/>
            <a:ext cx="2764015" cy="2252410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Быстрота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объединение 27"/>
          <p:cNvSpPr/>
          <p:nvPr/>
        </p:nvSpPr>
        <p:spPr>
          <a:xfrm rot="7092019">
            <a:off x="4346411" y="2721005"/>
            <a:ext cx="2572499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объединение 33"/>
          <p:cNvSpPr/>
          <p:nvPr/>
        </p:nvSpPr>
        <p:spPr>
          <a:xfrm rot="14291979">
            <a:off x="1931194" y="2812343"/>
            <a:ext cx="2677765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объединение 34"/>
          <p:cNvSpPr/>
          <p:nvPr/>
        </p:nvSpPr>
        <p:spPr>
          <a:xfrm rot="17804393">
            <a:off x="1857206" y="1469380"/>
            <a:ext cx="3002400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63888" y="2636912"/>
            <a:ext cx="1800200" cy="1584176"/>
            <a:chOff x="3563888" y="2636912"/>
            <a:chExt cx="1800200" cy="1584176"/>
          </a:xfrm>
        </p:grpSpPr>
        <p:sp>
          <p:nvSpPr>
            <p:cNvPr id="37" name="Овал 36">
              <a:hlinkClick r:id="rId2" action="ppaction://hlinksldjump"/>
            </p:cNvPr>
            <p:cNvSpPr/>
            <p:nvPr/>
          </p:nvSpPr>
          <p:spPr>
            <a:xfrm>
              <a:off x="3563888" y="2636912"/>
              <a:ext cx="1800200" cy="15841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833995" y="2967335"/>
              <a:ext cx="1224136" cy="92333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712" y="404664"/>
            <a:ext cx="322974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Метание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4817" name="Рисунок 7" descr="C:\Users\Инна\Desktop\гимнастика\1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0000">
            <a:off x="813384" y="1757313"/>
            <a:ext cx="7424871" cy="3442487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объединение 24"/>
          <p:cNvSpPr/>
          <p:nvPr/>
        </p:nvSpPr>
        <p:spPr>
          <a:xfrm>
            <a:off x="3095785" y="857232"/>
            <a:ext cx="2764015" cy="2252410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 rot="3588222">
            <a:off x="4581100" y="1381245"/>
            <a:ext cx="2557400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объединение 26"/>
          <p:cNvSpPr/>
          <p:nvPr/>
        </p:nvSpPr>
        <p:spPr>
          <a:xfrm rot="10800000">
            <a:off x="3117755" y="3624862"/>
            <a:ext cx="2764015" cy="2252410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Быстрота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объединение 27"/>
          <p:cNvSpPr/>
          <p:nvPr/>
        </p:nvSpPr>
        <p:spPr>
          <a:xfrm rot="7092019">
            <a:off x="4498189" y="2849005"/>
            <a:ext cx="2538741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объединение 33"/>
          <p:cNvSpPr/>
          <p:nvPr/>
        </p:nvSpPr>
        <p:spPr>
          <a:xfrm rot="14403019">
            <a:off x="2059253" y="2783891"/>
            <a:ext cx="2350341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объединение 34"/>
          <p:cNvSpPr/>
          <p:nvPr/>
        </p:nvSpPr>
        <p:spPr>
          <a:xfrm rot="17804393">
            <a:off x="1857206" y="1469380"/>
            <a:ext cx="3002400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63888" y="2636912"/>
            <a:ext cx="1800200" cy="1584176"/>
            <a:chOff x="3563888" y="2636912"/>
            <a:chExt cx="1800200" cy="1584176"/>
          </a:xfrm>
        </p:grpSpPr>
        <p:sp>
          <p:nvSpPr>
            <p:cNvPr id="37" name="Овал 36">
              <a:hlinkClick r:id="rId2" action="ppaction://hlinksldjump"/>
            </p:cNvPr>
            <p:cNvSpPr/>
            <p:nvPr/>
          </p:nvSpPr>
          <p:spPr>
            <a:xfrm>
              <a:off x="3563888" y="2636912"/>
              <a:ext cx="1800200" cy="15841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66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797595" y="2967335"/>
              <a:ext cx="1332785" cy="92333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76672"/>
            <a:ext cx="583264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Челночный бег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772" name="Picture 4" descr="http://school59-rzn.ru/uploads/tiny/images/ccbfc26e45cc6fe110e390df84acdc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37" t="26526" r="13480"/>
          <a:stretch>
            <a:fillRect/>
          </a:stretch>
        </p:blipFill>
        <p:spPr bwMode="auto">
          <a:xfrm>
            <a:off x="1331640" y="1505099"/>
            <a:ext cx="6408712" cy="421221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объединение 24"/>
          <p:cNvSpPr/>
          <p:nvPr/>
        </p:nvSpPr>
        <p:spPr>
          <a:xfrm>
            <a:off x="3117755" y="980728"/>
            <a:ext cx="2764015" cy="2252410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 rot="3588222">
            <a:off x="4736701" y="1470726"/>
            <a:ext cx="2350341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объединение 26"/>
          <p:cNvSpPr/>
          <p:nvPr/>
        </p:nvSpPr>
        <p:spPr>
          <a:xfrm rot="10800000">
            <a:off x="3117755" y="3624862"/>
            <a:ext cx="2764015" cy="2252410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Быстрота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объединение 27"/>
          <p:cNvSpPr/>
          <p:nvPr/>
        </p:nvSpPr>
        <p:spPr>
          <a:xfrm rot="7092019">
            <a:off x="4724801" y="2820359"/>
            <a:ext cx="2350341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объединение 33"/>
          <p:cNvSpPr/>
          <p:nvPr/>
        </p:nvSpPr>
        <p:spPr>
          <a:xfrm rot="14653710">
            <a:off x="2008638" y="2673206"/>
            <a:ext cx="2350341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объединение 34"/>
          <p:cNvSpPr/>
          <p:nvPr/>
        </p:nvSpPr>
        <p:spPr>
          <a:xfrm rot="17804393">
            <a:off x="1959555" y="1362716"/>
            <a:ext cx="2350341" cy="2648848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>
            <a:hlinkClick r:id="rId2" action="ppaction://hlinksldjump"/>
          </p:cNvPr>
          <p:cNvSpPr/>
          <p:nvPr/>
        </p:nvSpPr>
        <p:spPr>
          <a:xfrm>
            <a:off x="3563888" y="2636912"/>
            <a:ext cx="1800200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38214" y="2967335"/>
            <a:ext cx="12515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5"/>
            <a:ext cx="700145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Ходьба по бревну,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по наклонной доске и т.д.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2" descr="2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3821728" cy="43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71500" y="857250"/>
            <a:ext cx="2714625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Назови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2428868"/>
            <a:ext cx="3429000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вид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4214813"/>
            <a:ext cx="3429000" cy="928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спорта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>
            <a:hlinkClick r:id="rId2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641032" y="6024562"/>
            <a:ext cx="1410688" cy="5727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М</a:t>
            </a:r>
            <a:r>
              <a:rPr lang="ru-RU" sz="2400" b="1" dirty="0" smtClean="0">
                <a:solidFill>
                  <a:srgbClr val="000099"/>
                </a:solidFill>
              </a:rPr>
              <a:t>еню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0721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99"/>
                </a:solidFill>
              </a:rPr>
              <a:t>Это  катание на волне с применением технических средств: досок для сёрфинга различного формата, либо коротких ласт и специальных перчаток</a:t>
            </a:r>
            <a:r>
              <a:rPr lang="ru-RU" altLang="ru-RU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7173" name="Запи1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0375" y="357188"/>
            <a:ext cx="304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Серфинг</a:t>
            </a:r>
          </a:p>
        </p:txBody>
      </p:sp>
      <p:pic>
        <p:nvPicPr>
          <p:cNvPr id="1026" name="Picture 2" descr="http://www.hullumaja.com/files/pictures/2008/03/15/kVjvaB6u3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"/>
          <a:stretch/>
        </p:blipFill>
        <p:spPr bwMode="auto">
          <a:xfrm>
            <a:off x="1345035" y="1470632"/>
            <a:ext cx="6525368" cy="44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14414" y="3500438"/>
            <a:ext cx="6786610" cy="25003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проверка</a:t>
            </a: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82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  <p:bldLst>
      <p:bldP spid="307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35460" y="389348"/>
            <a:ext cx="6120680" cy="8298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ХОККЕЙ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67400" y="1676400"/>
            <a:ext cx="30480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Играется на специальной хоккейной площадке двумя командами из шести игроков. Цель игры — забить шайбу в ворота соперника.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soccer.ru/images/upload/%D0%96%D0%B8%D1%80%D0%BA%D0%BE%D0%B2-%D0%9C%D0%B0%D0%BB%D0%B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/>
          <a:stretch/>
        </p:blipFill>
        <p:spPr bwMode="auto">
          <a:xfrm>
            <a:off x="334606" y="1219200"/>
            <a:ext cx="5198133" cy="50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907704" y="1219200"/>
            <a:ext cx="3625034" cy="5079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проверка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utoUpdateAnimBg="0"/>
      <p:bldP spid="8" grpId="0" build="p" animBg="1" autoUpdateAnimBg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87623" y="404664"/>
            <a:ext cx="6999049" cy="96693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6000" dirty="0" smtClean="0">
                <a:solidFill>
                  <a:schemeClr val="bg1"/>
                </a:solidFill>
              </a:rPr>
              <a:t>СНОУБОРД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67400" y="2056518"/>
            <a:ext cx="327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Сноуборд — спортивный снаряд, </a:t>
            </a:r>
            <a:r>
              <a:rPr lang="ru-RU" sz="2400" b="1" dirty="0" smtClean="0">
                <a:solidFill>
                  <a:schemeClr val="bg1"/>
                </a:solidFill>
              </a:rPr>
              <a:t>предназначенный </a:t>
            </a:r>
            <a:r>
              <a:rPr lang="ru-RU" sz="2400" b="1" dirty="0">
                <a:solidFill>
                  <a:schemeClr val="bg1"/>
                </a:solidFill>
              </a:rPr>
              <a:t>для скоростного спуска с заснеженных склонов и гор.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4" action="ppaction://hlinksldjump"/>
          </p:cNvPr>
          <p:cNvSpPr/>
          <p:nvPr/>
        </p:nvSpPr>
        <p:spPr>
          <a:xfrm>
            <a:off x="6827039" y="5819812"/>
            <a:ext cx="1357322" cy="78579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Вперед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http://parabol.ru/wp-content/uploads/2013/06/LGGL-UB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6"/>
          <a:stretch/>
        </p:blipFill>
        <p:spPr bwMode="auto">
          <a:xfrm>
            <a:off x="586219" y="1371600"/>
            <a:ext cx="4923561" cy="51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47998" y="1371600"/>
            <a:ext cx="2461781" cy="518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проверка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4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1500" y="857250"/>
            <a:ext cx="2714625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Собери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88" y="2000250"/>
            <a:ext cx="3429000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пословицу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214813"/>
            <a:ext cx="3429000" cy="928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спорте</a:t>
            </a:r>
          </a:p>
        </p:txBody>
      </p:sp>
      <p:pic>
        <p:nvPicPr>
          <p:cNvPr id="55300" name="Picture 4" descr="http://school64.uz/alfavit/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1243">
            <a:off x="2630488" y="3278188"/>
            <a:ext cx="21907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http://wkola14temruk.narod.ru/deti_kubani_--za_zdorovii_obraz_zhizni/o_sport_ti_zhizn/poslovitsi_o_sporte_i_o_zdorove/31.gif?rand=747355301691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42913"/>
            <a:ext cx="15001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 flipH="1">
            <a:off x="641032" y="6024562"/>
            <a:ext cx="1410688" cy="5727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М</a:t>
            </a:r>
            <a:r>
              <a:rPr lang="ru-RU" sz="2400" b="1" dirty="0" smtClean="0">
                <a:solidFill>
                  <a:srgbClr val="000099"/>
                </a:solidFill>
              </a:rPr>
              <a:t>еню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52665"/>
            <a:ext cx="6099590" cy="90010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ВОДНЫЕ ЛЫЖИ</a:t>
            </a:r>
          </a:p>
        </p:txBody>
      </p:sp>
      <p:pic>
        <p:nvPicPr>
          <p:cNvPr id="6147" name="Picture 3" descr="SS07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75"/>
            <a:ext cx="6805612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4925" y="5805488"/>
            <a:ext cx="748940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000099"/>
                </a:solidFill>
              </a:rPr>
              <a:t>Передвижение  по поверхности воды на специальной формы лыже, удерживая в руках трос, соединённый с катером или другим плавательным средством, обеспечивающим движение. </a:t>
            </a:r>
          </a:p>
        </p:txBody>
      </p:sp>
      <p:pic>
        <p:nvPicPr>
          <p:cNvPr id="8197" name="Запи1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85852" y="3286124"/>
            <a:ext cx="6786610" cy="25003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проверка</a:t>
            </a: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393801" y="500081"/>
            <a:ext cx="1357322" cy="78579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Вперед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3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  <p:bldLst>
      <p:bldP spid="6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133" y="2643182"/>
            <a:ext cx="511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Кроссворд спортивный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flipH="1">
            <a:off x="641032" y="6024562"/>
            <a:ext cx="1410688" cy="5727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М</a:t>
            </a:r>
            <a:r>
              <a:rPr lang="ru-RU" sz="2400" b="1" dirty="0" smtClean="0">
                <a:solidFill>
                  <a:srgbClr val="000099"/>
                </a:solidFill>
              </a:rPr>
              <a:t>еню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6"/>
          <p:cNvGrpSpPr/>
          <p:nvPr/>
        </p:nvGrpSpPr>
        <p:grpSpPr>
          <a:xfrm>
            <a:off x="2571736" y="4714884"/>
            <a:ext cx="3000396" cy="428628"/>
            <a:chOff x="1357290" y="3857628"/>
            <a:chExt cx="3000396" cy="428628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3500430" y="3857628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5" name="Группа 90"/>
            <p:cNvGrpSpPr/>
            <p:nvPr/>
          </p:nvGrpSpPr>
          <p:grpSpPr>
            <a:xfrm>
              <a:off x="1357290" y="3857628"/>
              <a:ext cx="3000396" cy="428628"/>
              <a:chOff x="1357290" y="3857628"/>
              <a:chExt cx="3000396" cy="428628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2643174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1357290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785918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2214546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3071802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3929058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000364" y="1714488"/>
            <a:ext cx="428628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428992" y="1714488"/>
            <a:ext cx="2571768" cy="428628"/>
            <a:chOff x="1214414" y="571480"/>
            <a:chExt cx="2571768" cy="4286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214414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43042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71670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rgbClr val="000099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57554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00298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714876" y="1142984"/>
            <a:ext cx="428628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43108" y="2571744"/>
            <a:ext cx="428628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71736" y="3429000"/>
            <a:ext cx="428628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429388" y="1285860"/>
            <a:ext cx="428628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43108" y="4714884"/>
            <a:ext cx="428628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3428992" y="1714488"/>
            <a:ext cx="2571768" cy="428628"/>
            <a:chOff x="1214414" y="571480"/>
            <a:chExt cx="2571768" cy="428628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1214414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643042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071670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357554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2928926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2500298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57" name="Скругленный прямоугольник 156"/>
          <p:cNvSpPr/>
          <p:nvPr/>
        </p:nvSpPr>
        <p:spPr>
          <a:xfrm>
            <a:off x="428596" y="428604"/>
            <a:ext cx="3357586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5857884" y="4357694"/>
            <a:ext cx="3286116" cy="2214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Соберем команду в школе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найдем большое поле.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Пробиваем угловой –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Забиваем головой!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 воротах пятый гол!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любим мы...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5786446" y="4286256"/>
            <a:ext cx="3357554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Лента, мяч, бревно и брусья, </a:t>
            </a:r>
          </a:p>
          <a:p>
            <a:pPr algn="ctr"/>
            <a:r>
              <a:rPr lang="ru-RU" sz="2000" b="1" dirty="0" smtClean="0"/>
              <a:t>Кольца с ними рядом. Перечислить не берусь я Множество снарядов. Красоту и пластику </a:t>
            </a:r>
          </a:p>
          <a:p>
            <a:pPr algn="ctr"/>
            <a:r>
              <a:rPr lang="ru-RU" sz="2000" b="1" dirty="0" smtClean="0"/>
              <a:t>Дарит нам...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2571736" y="2571744"/>
            <a:ext cx="4286280" cy="428628"/>
            <a:chOff x="2571736" y="2571744"/>
            <a:chExt cx="4286280" cy="428628"/>
          </a:xfrm>
        </p:grpSpPr>
        <p:grpSp>
          <p:nvGrpSpPr>
            <p:cNvPr id="165" name="Группа 55"/>
            <p:cNvGrpSpPr/>
            <p:nvPr/>
          </p:nvGrpSpPr>
          <p:grpSpPr>
            <a:xfrm>
              <a:off x="2571736" y="2571744"/>
              <a:ext cx="4286280" cy="428628"/>
              <a:chOff x="1357290" y="1714488"/>
              <a:chExt cx="4286280" cy="428628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2214546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3071802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2643174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1785918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1357290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5214942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4786314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4357686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3929058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66" name="Прямоугольник 165"/>
            <p:cNvSpPr/>
            <p:nvPr/>
          </p:nvSpPr>
          <p:spPr>
            <a:xfrm>
              <a:off x="4714876" y="2571744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63" name="Скругленный прямоугольник 162"/>
          <p:cNvSpPr/>
          <p:nvPr/>
        </p:nvSpPr>
        <p:spPr>
          <a:xfrm>
            <a:off x="428596" y="428604"/>
            <a:ext cx="3357586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5786446" y="4286256"/>
            <a:ext cx="3357554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 не только летом рады Встретиться с олимпиадой. Можем видеть лишь зимой Слалом, биатлон, бобслей, На площадке ледяной - Увлекательный...</a:t>
            </a:r>
            <a:endParaRPr lang="ru-RU" b="1" dirty="0"/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428596" y="428604"/>
            <a:ext cx="3357586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grpSp>
        <p:nvGrpSpPr>
          <p:cNvPr id="179" name="Группа 178"/>
          <p:cNvGrpSpPr/>
          <p:nvPr/>
        </p:nvGrpSpPr>
        <p:grpSpPr>
          <a:xfrm>
            <a:off x="3000364" y="3429000"/>
            <a:ext cx="2571768" cy="428628"/>
            <a:chOff x="3000364" y="3429000"/>
            <a:chExt cx="2571768" cy="428628"/>
          </a:xfrm>
        </p:grpSpPr>
        <p:grpSp>
          <p:nvGrpSpPr>
            <p:cNvPr id="57" name="Группа 74"/>
            <p:cNvGrpSpPr/>
            <p:nvPr/>
          </p:nvGrpSpPr>
          <p:grpSpPr>
            <a:xfrm>
              <a:off x="3000364" y="3429000"/>
              <a:ext cx="2571768" cy="428628"/>
              <a:chOff x="1785918" y="2571744"/>
              <a:chExt cx="2571768" cy="428628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3929058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071802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643174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2214546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1785918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78" name="Прямоугольник 177"/>
            <p:cNvSpPr/>
            <p:nvPr/>
          </p:nvSpPr>
          <p:spPr>
            <a:xfrm>
              <a:off x="4714876" y="342900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97" name="Прямоугольник 196"/>
          <p:cNvSpPr/>
          <p:nvPr/>
        </p:nvSpPr>
        <p:spPr>
          <a:xfrm>
            <a:off x="5786446" y="4286256"/>
            <a:ext cx="3357554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Очень трудно жарким летом </a:t>
            </a:r>
          </a:p>
          <a:p>
            <a:pPr algn="ctr"/>
            <a:r>
              <a:rPr lang="ru-RU" b="1" dirty="0" smtClean="0"/>
              <a:t>Пробежать его атлетам, Много долгих километров Пролететь быстрее ветра. Путь нелегок, назван он Древним словом...</a:t>
            </a:r>
            <a:endParaRPr lang="ru-RU" b="1" dirty="0"/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428596" y="428604"/>
            <a:ext cx="3357586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grpSp>
        <p:nvGrpSpPr>
          <p:cNvPr id="201" name="Группа 200"/>
          <p:cNvGrpSpPr/>
          <p:nvPr/>
        </p:nvGrpSpPr>
        <p:grpSpPr>
          <a:xfrm>
            <a:off x="4714876" y="1714488"/>
            <a:ext cx="428628" cy="3857652"/>
            <a:chOff x="4714876" y="1714488"/>
            <a:chExt cx="428628" cy="3857652"/>
          </a:xfrm>
        </p:grpSpPr>
        <p:grpSp>
          <p:nvGrpSpPr>
            <p:cNvPr id="202" name="Группа 43"/>
            <p:cNvGrpSpPr/>
            <p:nvPr/>
          </p:nvGrpSpPr>
          <p:grpSpPr>
            <a:xfrm>
              <a:off x="4714876" y="1714488"/>
              <a:ext cx="428628" cy="3429024"/>
              <a:chOff x="3500430" y="1285860"/>
              <a:chExt cx="428628" cy="3429024"/>
            </a:xfrm>
          </p:grpSpPr>
          <p:grpSp>
            <p:nvGrpSpPr>
              <p:cNvPr id="204" name="Группа 26"/>
              <p:cNvGrpSpPr/>
              <p:nvPr/>
            </p:nvGrpSpPr>
            <p:grpSpPr>
              <a:xfrm>
                <a:off x="3500430" y="1285860"/>
                <a:ext cx="428628" cy="3000396"/>
                <a:chOff x="3500430" y="1285860"/>
                <a:chExt cx="428628" cy="3000396"/>
              </a:xfrm>
            </p:grpSpPr>
            <p:sp>
              <p:nvSpPr>
                <p:cNvPr id="206" name="Прямоугольник 205"/>
                <p:cNvSpPr/>
                <p:nvPr/>
              </p:nvSpPr>
              <p:spPr>
                <a:xfrm>
                  <a:off x="3500430" y="1285860"/>
                  <a:ext cx="428628" cy="50006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07" name="Прямоугольник 206"/>
                <p:cNvSpPr/>
                <p:nvPr/>
              </p:nvSpPr>
              <p:spPr>
                <a:xfrm>
                  <a:off x="3500430" y="1714488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08" name="Прямоугольник 207"/>
                <p:cNvSpPr/>
                <p:nvPr/>
              </p:nvSpPr>
              <p:spPr>
                <a:xfrm>
                  <a:off x="3500430" y="3857628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09" name="Прямоугольник 208"/>
                <p:cNvSpPr/>
                <p:nvPr/>
              </p:nvSpPr>
              <p:spPr>
                <a:xfrm>
                  <a:off x="3500430" y="2143116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10" name="Прямоугольник 209"/>
                <p:cNvSpPr/>
                <p:nvPr/>
              </p:nvSpPr>
              <p:spPr>
                <a:xfrm>
                  <a:off x="3500430" y="3429000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11" name="Прямоугольник 210"/>
                <p:cNvSpPr/>
                <p:nvPr/>
              </p:nvSpPr>
              <p:spPr>
                <a:xfrm>
                  <a:off x="3500430" y="3000372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12" name="Прямоугольник 211"/>
                <p:cNvSpPr/>
                <p:nvPr/>
              </p:nvSpPr>
              <p:spPr>
                <a:xfrm>
                  <a:off x="3500430" y="2571744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205" name="Прямоугольник 204"/>
              <p:cNvSpPr/>
              <p:nvPr/>
            </p:nvSpPr>
            <p:spPr>
              <a:xfrm>
                <a:off x="3500430" y="4286256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203" name="Прямоугольник 202"/>
            <p:cNvSpPr/>
            <p:nvPr/>
          </p:nvSpPr>
          <p:spPr>
            <a:xfrm>
              <a:off x="4714876" y="5143512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3428992" y="1714488"/>
            <a:ext cx="2571768" cy="428628"/>
            <a:chOff x="1214414" y="571480"/>
            <a:chExt cx="2571768" cy="428628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1214414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rgbClr val="000099"/>
                  </a:solidFill>
                </a:rPr>
                <a:t>ф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1643042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у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2071670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т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3357554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л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2928926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о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500298" y="57148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б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213" name="Прямоугольник 212"/>
          <p:cNvSpPr/>
          <p:nvPr/>
        </p:nvSpPr>
        <p:spPr>
          <a:xfrm>
            <a:off x="5786446" y="4286256"/>
            <a:ext cx="3357554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спорте игроки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ловки и высоки.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Любят в мяч они играть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кольцо его кидать.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Мячик звонко бьет об пол, Значит, это...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428596" y="428604"/>
            <a:ext cx="3429024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grpSp>
        <p:nvGrpSpPr>
          <p:cNvPr id="215" name="Группа 214"/>
          <p:cNvGrpSpPr/>
          <p:nvPr/>
        </p:nvGrpSpPr>
        <p:grpSpPr>
          <a:xfrm>
            <a:off x="4714876" y="1714488"/>
            <a:ext cx="428628" cy="3857652"/>
            <a:chOff x="4714876" y="1714488"/>
            <a:chExt cx="428628" cy="3857652"/>
          </a:xfrm>
        </p:grpSpPr>
        <p:grpSp>
          <p:nvGrpSpPr>
            <p:cNvPr id="216" name="Группа 43"/>
            <p:cNvGrpSpPr/>
            <p:nvPr/>
          </p:nvGrpSpPr>
          <p:grpSpPr>
            <a:xfrm>
              <a:off x="4714876" y="1714488"/>
              <a:ext cx="428628" cy="3429024"/>
              <a:chOff x="3500430" y="1285860"/>
              <a:chExt cx="428628" cy="3429024"/>
            </a:xfrm>
          </p:grpSpPr>
          <p:grpSp>
            <p:nvGrpSpPr>
              <p:cNvPr id="218" name="Группа 26"/>
              <p:cNvGrpSpPr/>
              <p:nvPr/>
            </p:nvGrpSpPr>
            <p:grpSpPr>
              <a:xfrm>
                <a:off x="3500430" y="1285860"/>
                <a:ext cx="428628" cy="3000396"/>
                <a:chOff x="3500430" y="1285860"/>
                <a:chExt cx="428628" cy="3000396"/>
              </a:xfrm>
            </p:grpSpPr>
            <p:sp>
              <p:nvSpPr>
                <p:cNvPr id="220" name="Прямоугольник 219"/>
                <p:cNvSpPr/>
                <p:nvPr/>
              </p:nvSpPr>
              <p:spPr>
                <a:xfrm>
                  <a:off x="3500430" y="1285860"/>
                  <a:ext cx="428628" cy="50006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б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1" name="Прямоугольник 220"/>
                <p:cNvSpPr/>
                <p:nvPr/>
              </p:nvSpPr>
              <p:spPr>
                <a:xfrm>
                  <a:off x="3500430" y="1714488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а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2" name="Прямоугольник 221"/>
                <p:cNvSpPr/>
                <p:nvPr/>
              </p:nvSpPr>
              <p:spPr>
                <a:xfrm>
                  <a:off x="3500430" y="3857628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б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3" name="Прямоугольник 222"/>
                <p:cNvSpPr/>
                <p:nvPr/>
              </p:nvSpPr>
              <p:spPr>
                <a:xfrm>
                  <a:off x="3500430" y="2143116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с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4" name="Прямоугольник 223"/>
                <p:cNvSpPr/>
                <p:nvPr/>
              </p:nvSpPr>
              <p:spPr>
                <a:xfrm>
                  <a:off x="3500430" y="3429000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т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5" name="Прямоугольник 224"/>
                <p:cNvSpPr/>
                <p:nvPr/>
              </p:nvSpPr>
              <p:spPr>
                <a:xfrm>
                  <a:off x="3500430" y="3000372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е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26" name="Прямоугольник 225"/>
                <p:cNvSpPr/>
                <p:nvPr/>
              </p:nvSpPr>
              <p:spPr>
                <a:xfrm>
                  <a:off x="3500430" y="2571744"/>
                  <a:ext cx="428628" cy="42862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000099"/>
                      </a:solidFill>
                    </a:rPr>
                    <a:t>к</a:t>
                  </a:r>
                  <a:endParaRPr lang="ru-RU" sz="2000" b="1" dirty="0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219" name="Прямоугольник 218"/>
              <p:cNvSpPr/>
              <p:nvPr/>
            </p:nvSpPr>
            <p:spPr>
              <a:xfrm>
                <a:off x="3500430" y="4286256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о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217" name="Прямоугольник 216"/>
            <p:cNvSpPr/>
            <p:nvPr/>
          </p:nvSpPr>
          <p:spPr>
            <a:xfrm>
              <a:off x="4714876" y="5143512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л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88" name="Группа 106"/>
          <p:cNvGrpSpPr/>
          <p:nvPr/>
        </p:nvGrpSpPr>
        <p:grpSpPr>
          <a:xfrm>
            <a:off x="2571736" y="4714884"/>
            <a:ext cx="3000396" cy="428628"/>
            <a:chOff x="1357290" y="3857628"/>
            <a:chExt cx="3000396" cy="428628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3500430" y="3857628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о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190" name="Группа 90"/>
            <p:cNvGrpSpPr/>
            <p:nvPr/>
          </p:nvGrpSpPr>
          <p:grpSpPr>
            <a:xfrm>
              <a:off x="1357290" y="3857628"/>
              <a:ext cx="3000396" cy="428628"/>
              <a:chOff x="1357290" y="3857628"/>
              <a:chExt cx="3000396" cy="428628"/>
            </a:xfrm>
          </p:grpSpPr>
          <p:sp>
            <p:nvSpPr>
              <p:cNvPr id="191" name="Прямоугольник 190"/>
              <p:cNvSpPr/>
              <p:nvPr/>
            </p:nvSpPr>
            <p:spPr>
              <a:xfrm>
                <a:off x="2643174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а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1357290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м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1785918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а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2214546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rgbClr val="000099"/>
                    </a:solidFill>
                  </a:rPr>
                  <a:t>р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3071802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rgbClr val="000099"/>
                    </a:solidFill>
                  </a:rPr>
                  <a:t>ф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3929058" y="385762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rgbClr val="000099"/>
                    </a:solidFill>
                  </a:rPr>
                  <a:t>н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227" name="Прямоугольник 226"/>
          <p:cNvSpPr/>
          <p:nvPr/>
        </p:nvSpPr>
        <p:spPr>
          <a:xfrm>
            <a:off x="5786446" y="4286256"/>
            <a:ext cx="3357554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Я слыву с недавних пор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Очень смелым малым.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Без лыжни съезжаю с гор, Обожаю...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428596" y="428604"/>
            <a:ext cx="3571900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Правильный ответ</a:t>
            </a:r>
            <a:endParaRPr lang="ru-RU" b="1" dirty="0">
              <a:solidFill>
                <a:srgbClr val="000099"/>
              </a:solidFill>
            </a:endParaRPr>
          </a:p>
        </p:txBody>
      </p:sp>
      <p:grpSp>
        <p:nvGrpSpPr>
          <p:cNvPr id="236" name="Группа 235"/>
          <p:cNvGrpSpPr/>
          <p:nvPr/>
        </p:nvGrpSpPr>
        <p:grpSpPr>
          <a:xfrm>
            <a:off x="6429388" y="1714488"/>
            <a:ext cx="428628" cy="2571768"/>
            <a:chOff x="6429388" y="1285860"/>
            <a:chExt cx="428628" cy="2571768"/>
          </a:xfrm>
        </p:grpSpPr>
        <p:grpSp>
          <p:nvGrpSpPr>
            <p:cNvPr id="91" name="Группа 97"/>
            <p:cNvGrpSpPr/>
            <p:nvPr/>
          </p:nvGrpSpPr>
          <p:grpSpPr>
            <a:xfrm>
              <a:off x="6429388" y="1285860"/>
              <a:ext cx="428628" cy="2571768"/>
              <a:chOff x="5214942" y="428604"/>
              <a:chExt cx="428628" cy="2571768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214942" y="42860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214942" y="1285860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5214942" y="857232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5214942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5214942" y="2143116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235" name="Прямоугольник 234"/>
            <p:cNvSpPr/>
            <p:nvPr/>
          </p:nvSpPr>
          <p:spPr>
            <a:xfrm>
              <a:off x="6429388" y="2571744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571736" y="2571744"/>
            <a:ext cx="4286280" cy="428628"/>
            <a:chOff x="2571736" y="2571744"/>
            <a:chExt cx="4286280" cy="428628"/>
          </a:xfrm>
        </p:grpSpPr>
        <p:grpSp>
          <p:nvGrpSpPr>
            <p:cNvPr id="44" name="Группа 55"/>
            <p:cNvGrpSpPr/>
            <p:nvPr/>
          </p:nvGrpSpPr>
          <p:grpSpPr>
            <a:xfrm>
              <a:off x="2571736" y="2571744"/>
              <a:ext cx="4286280" cy="428628"/>
              <a:chOff x="1357290" y="1714488"/>
              <a:chExt cx="4286280" cy="428628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071802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а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643174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rgbClr val="000099"/>
                    </a:solidFill>
                  </a:rPr>
                  <a:t>н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785918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и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214546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м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357290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г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214942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а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4786314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к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357686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и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929058" y="1714488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т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59" name="Прямоугольник 158"/>
            <p:cNvSpPr/>
            <p:nvPr/>
          </p:nvSpPr>
          <p:spPr>
            <a:xfrm>
              <a:off x="4714876" y="2571744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с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6429388" y="1714488"/>
            <a:ext cx="428628" cy="2571768"/>
            <a:chOff x="7572396" y="1285860"/>
            <a:chExt cx="428628" cy="2571768"/>
          </a:xfrm>
        </p:grpSpPr>
        <p:grpSp>
          <p:nvGrpSpPr>
            <p:cNvPr id="229" name="Группа 97"/>
            <p:cNvGrpSpPr/>
            <p:nvPr/>
          </p:nvGrpSpPr>
          <p:grpSpPr>
            <a:xfrm>
              <a:off x="7572396" y="1285860"/>
              <a:ext cx="428628" cy="2571768"/>
              <a:chOff x="5214942" y="428604"/>
              <a:chExt cx="428628" cy="2571768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5214942" y="1285860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а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5214942" y="857232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л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32" name="Прямоугольник 231"/>
              <p:cNvSpPr/>
              <p:nvPr/>
            </p:nvSpPr>
            <p:spPr>
              <a:xfrm>
                <a:off x="5214942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м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5214942" y="2143116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о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34" name="Прямоугольник 233"/>
              <p:cNvSpPr/>
              <p:nvPr/>
            </p:nvSpPr>
            <p:spPr>
              <a:xfrm>
                <a:off x="5214942" y="42860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с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237" name="Прямоугольник 236"/>
            <p:cNvSpPr/>
            <p:nvPr/>
          </p:nvSpPr>
          <p:spPr>
            <a:xfrm>
              <a:off x="7572396" y="2571744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л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3000364" y="3429000"/>
            <a:ext cx="2571768" cy="428628"/>
            <a:chOff x="3000364" y="3429000"/>
            <a:chExt cx="2571768" cy="428628"/>
          </a:xfrm>
        </p:grpSpPr>
        <p:grpSp>
          <p:nvGrpSpPr>
            <p:cNvPr id="181" name="Группа 74"/>
            <p:cNvGrpSpPr/>
            <p:nvPr/>
          </p:nvGrpSpPr>
          <p:grpSpPr>
            <a:xfrm>
              <a:off x="3000364" y="3429000"/>
              <a:ext cx="2571768" cy="428628"/>
              <a:chOff x="1785918" y="2571744"/>
              <a:chExt cx="2571768" cy="428628"/>
            </a:xfrm>
          </p:grpSpPr>
          <p:sp>
            <p:nvSpPr>
              <p:cNvPr id="183" name="Прямоугольник 182"/>
              <p:cNvSpPr/>
              <p:nvPr/>
            </p:nvSpPr>
            <p:spPr>
              <a:xfrm>
                <a:off x="3929058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rgbClr val="000099"/>
                    </a:solidFill>
                  </a:rPr>
                  <a:t>й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4" name="Прямоугольник 183"/>
              <p:cNvSpPr/>
              <p:nvPr/>
            </p:nvSpPr>
            <p:spPr>
              <a:xfrm>
                <a:off x="3071802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к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2214546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о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1785918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err="1" smtClean="0">
                    <a:solidFill>
                      <a:srgbClr val="000099"/>
                    </a:solidFill>
                  </a:rPr>
                  <a:t>х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2643174" y="2571744"/>
                <a:ext cx="428628" cy="4286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к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82" name="Прямоугольник 181"/>
            <p:cNvSpPr/>
            <p:nvPr/>
          </p:nvSpPr>
          <p:spPr>
            <a:xfrm>
              <a:off x="4714876" y="3429000"/>
              <a:ext cx="428628" cy="4286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</a:rPr>
                <a:t>е</a:t>
              </a:r>
              <a:endParaRPr lang="ru-RU" sz="2000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0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157" grpId="0" animBg="1"/>
      <p:bldP spid="162" grpId="0" animBg="1"/>
      <p:bldP spid="162" grpId="1" animBg="1"/>
      <p:bldP spid="163" grpId="0" animBg="1"/>
      <p:bldP spid="176" grpId="0" animBg="1"/>
      <p:bldP spid="176" grpId="1" animBg="1"/>
      <p:bldP spid="177" grpId="0" animBg="1"/>
      <p:bldP spid="177" grpId="1" animBg="1"/>
      <p:bldP spid="197" grpId="0" animBg="1"/>
      <p:bldP spid="197" grpId="1" animBg="1"/>
      <p:bldP spid="198" grpId="0" animBg="1"/>
      <p:bldP spid="198" grpId="1" animBg="1"/>
      <p:bldP spid="213" grpId="0" animBg="1"/>
      <p:bldP spid="213" grpId="1" animBg="1"/>
      <p:bldP spid="214" grpId="0" animBg="1"/>
      <p:bldP spid="214" grpId="1" animBg="1"/>
      <p:bldP spid="227" grpId="0" animBg="1"/>
      <p:bldP spid="227" grpId="1" animBg="1"/>
      <p:bldP spid="228" grpId="0" animBg="1"/>
      <p:bldP spid="22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4318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Будьте здоровы!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8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Литература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4548" y="1195011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Материалы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сайта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3"/>
              </a:rPr>
              <a:t>http://ppt4web.ru/obshhestvoznanija/zimnie-vidy-sporta.html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Фото серфинг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4"/>
              </a:rPr>
              <a:t>http://www.hullumaja.com/?pg=main&amp;i=79005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Картинка сноуборд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5"/>
              </a:rPr>
              <a:t>http://images.yandex.ru/yandsearch?text=%D1%81%D0%BD%D0%BE%D1%83%D0%B1%D0%BE%D1%80%D0%B4&amp;pos=1&amp;uinfo=sw-1053-sh-463-fw-828-fh-448-pd-1.2000000476837158&amp;rpt=simage&amp;img_url=http%3A%2F%2Fimg688.imageshack.us%2Fimg688%2F5954%2Fsnowboard.jpg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Картинка хоккей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6"/>
              </a:rPr>
              <a:t>http://900igr.net/fotografii/fizkultura/Mir-khokkeja/010-Ofitsialnoe-utverzhdenie-pravil.html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Картинка мальчик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7"/>
              </a:rPr>
              <a:t>http://900igr.net/kartinki/chelovek/Sport-2.files/007-Sport.html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5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72125" y="157162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долго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714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Пешком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3" y="3857625"/>
            <a:ext cx="2357437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ходить - 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429375" y="57864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проверка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00" y="4143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жить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75" y="25003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Пешком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813" y="25003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ходить -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3643313"/>
            <a:ext cx="2357438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долго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25" y="36433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жить</a:t>
            </a:r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>
            <a:off x="7215188" y="6000750"/>
            <a:ext cx="1285875" cy="6429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Вперёд 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29313" y="20002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время -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50" y="6429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спорту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" y="13573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взамен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63" y="29289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здоровье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00" y="48577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Отдашь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38" y="4572000"/>
            <a:ext cx="1928812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получишь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357938" y="57864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43375" y="25717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время -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0" y="25717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спорту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50" y="25717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взамен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4813" y="342900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здоровье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25717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Отдашь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3429000"/>
            <a:ext cx="185737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получишь</a:t>
            </a:r>
          </a:p>
        </p:txBody>
      </p:sp>
      <p:pic>
        <p:nvPicPr>
          <p:cNvPr id="10248" name="Picture 2" descr="http://wkola14temruk.narod.ru/deti_kubani_--za_zdorovii_obraz_zhizni/o_sport_ti_zhizn/poslovitsi_o_sporte_i_o_zdorove/3.gif?rand=195852451572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572000"/>
            <a:ext cx="12985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http://wkola14temruk.narod.ru/deti_kubani_--za_zdorovii_obraz_zhizni/o_sport_ti_zhizn/poslovitsi_o_sporte_i_o_zdorove/21.gif?rand=273880113726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85750"/>
            <a:ext cx="12858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215188" y="6000750"/>
            <a:ext cx="1285875" cy="6429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Вперёд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57563" y="221456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бегаешь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25" y="7858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Если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714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5125" y="19288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здоров,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50" y="457200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пока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429375" y="5786438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проверка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50" y="4786313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придется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0688" y="328612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когда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8" y="3000375"/>
            <a:ext cx="1928812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заболеешь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50" y="3714750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побегать,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714750" y="1857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бегаешь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857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Если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50" y="1857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50" y="1857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здоров,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0" y="1857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" y="3000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придется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7625" y="3000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когда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25" y="3000375"/>
            <a:ext cx="192881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заболеешь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25" y="3000375"/>
            <a:ext cx="17145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побегать,</a:t>
            </a:r>
          </a:p>
        </p:txBody>
      </p:sp>
      <p:pic>
        <p:nvPicPr>
          <p:cNvPr id="12299" name="Picture 2" descr="http://wkola14temruk.narod.ru/deti_kubani_--za_zdorovii_obraz_zhizni/o_sport_ti_zhizn/poslovitsi_o_sporte_i_o_zdorove/18.gif?rand=26954210542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1179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http://wkola14temruk.narod.ru/deti_kubani_--za_zdorovii_obraz_zhizni/o_sport_ti_zhizn/poslovitsi_o_sporte_i_o_zdorove/71.gif?rand=949054092960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8683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4" action="ppaction://hlinksldjump"/>
          </p:cNvPr>
          <p:cNvSpPr/>
          <p:nvPr/>
        </p:nvSpPr>
        <p:spPr>
          <a:xfrm>
            <a:off x="7324987" y="6024562"/>
            <a:ext cx="1357322" cy="6691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Вперёд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 flipH="1">
            <a:off x="641032" y="6024562"/>
            <a:ext cx="1410688" cy="57278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М</a:t>
            </a:r>
            <a:r>
              <a:rPr lang="ru-RU" sz="2400" b="1" dirty="0" smtClean="0">
                <a:solidFill>
                  <a:srgbClr val="000099"/>
                </a:solidFill>
              </a:rPr>
              <a:t>еню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Times New Roman"/>
        <a:ea typeface=""/>
        <a:cs typeface=""/>
      </a:majorFont>
      <a:minorFont>
        <a:latin typeface="Tешь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875</TotalTime>
  <Words>573</Words>
  <Application>Microsoft Office PowerPoint</Application>
  <PresentationFormat>Экран (4:3)</PresentationFormat>
  <Paragraphs>270</Paragraphs>
  <Slides>34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ВОДНЫЕ ЛЫЖИ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122</cp:revision>
  <dcterms:created xsi:type="dcterms:W3CDTF">2012-12-05T15:07:17Z</dcterms:created>
  <dcterms:modified xsi:type="dcterms:W3CDTF">2013-09-20T02:34:54Z</dcterms:modified>
</cp:coreProperties>
</file>